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9"/>
  </p:notesMasterIdLst>
  <p:handoutMasterIdLst>
    <p:handoutMasterId r:id="rId40"/>
  </p:handoutMasterIdLst>
  <p:sldIdLst>
    <p:sldId id="451" r:id="rId2"/>
    <p:sldId id="448" r:id="rId3"/>
    <p:sldId id="256" r:id="rId4"/>
    <p:sldId id="437" r:id="rId5"/>
    <p:sldId id="319" r:id="rId6"/>
    <p:sldId id="447" r:id="rId7"/>
    <p:sldId id="449" r:id="rId8"/>
    <p:sldId id="452" r:id="rId9"/>
    <p:sldId id="438" r:id="rId10"/>
    <p:sldId id="443" r:id="rId11"/>
    <p:sldId id="435" r:id="rId12"/>
    <p:sldId id="404" r:id="rId13"/>
    <p:sldId id="341" r:id="rId14"/>
    <p:sldId id="392" r:id="rId15"/>
    <p:sldId id="446" r:id="rId16"/>
    <p:sldId id="410" r:id="rId17"/>
    <p:sldId id="441" r:id="rId18"/>
    <p:sldId id="426" r:id="rId19"/>
    <p:sldId id="379" r:id="rId20"/>
    <p:sldId id="411" r:id="rId21"/>
    <p:sldId id="395" r:id="rId22"/>
    <p:sldId id="407" r:id="rId23"/>
    <p:sldId id="415" r:id="rId24"/>
    <p:sldId id="417" r:id="rId25"/>
    <p:sldId id="387" r:id="rId26"/>
    <p:sldId id="439" r:id="rId27"/>
    <p:sldId id="433" r:id="rId28"/>
    <p:sldId id="450" r:id="rId29"/>
    <p:sldId id="434" r:id="rId30"/>
    <p:sldId id="428" r:id="rId31"/>
    <p:sldId id="440" r:id="rId32"/>
    <p:sldId id="429" r:id="rId33"/>
    <p:sldId id="431" r:id="rId34"/>
    <p:sldId id="421" r:id="rId35"/>
    <p:sldId id="442" r:id="rId36"/>
    <p:sldId id="445" r:id="rId37"/>
    <p:sldId id="444" r:id="rId38"/>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C3B8B-9E15-4E86-B9E1-39F59CB07A46}" v="1031" dt="2020-02-27T16:17:08.287"/>
    <p1510:client id="{97C0394E-F92E-400C-9FCE-4CE019849B06}" v="158" dt="2020-02-27T04:28:33.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3" autoAdjust="0"/>
    <p:restoredTop sz="88018" autoAdjust="0"/>
  </p:normalViewPr>
  <p:slideViewPr>
    <p:cSldViewPr>
      <p:cViewPr varScale="1">
        <p:scale>
          <a:sx n="143" d="100"/>
          <a:sy n="143" d="100"/>
        </p:scale>
        <p:origin x="2202" y="114"/>
      </p:cViewPr>
      <p:guideLst>
        <p:guide orient="horz" pos="2160"/>
        <p:guide pos="2880"/>
      </p:guideLst>
    </p:cSldViewPr>
  </p:slideViewPr>
  <p:outlineViewPr>
    <p:cViewPr>
      <p:scale>
        <a:sx n="33" d="100"/>
        <a:sy n="33" d="100"/>
      </p:scale>
      <p:origin x="0" y="2842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aesung" userId="9515beb211c1f5c2" providerId="LiveId" clId="{569C3B8B-9E15-4E86-B9E1-39F59CB07A46}"/>
    <pc:docChg chg="undo custSel addSld delSld modSld sldOrd">
      <pc:chgData name="Choi Jaesung" userId="9515beb211c1f5c2" providerId="LiveId" clId="{569C3B8B-9E15-4E86-B9E1-39F59CB07A46}" dt="2020-02-27T16:17:08.287" v="4033" actId="20577"/>
      <pc:docMkLst>
        <pc:docMk/>
      </pc:docMkLst>
      <pc:sldChg chg="addSp delSp modSp mod modNotesTx">
        <pc:chgData name="Choi Jaesung" userId="9515beb211c1f5c2" providerId="LiveId" clId="{569C3B8B-9E15-4E86-B9E1-39F59CB07A46}" dt="2020-02-26T19:24:02.513" v="2568" actId="1076"/>
        <pc:sldMkLst>
          <pc:docMk/>
          <pc:sldMk cId="4090410047" sldId="256"/>
        </pc:sldMkLst>
        <pc:spChg chg="add del mod">
          <ac:chgData name="Choi Jaesung" userId="9515beb211c1f5c2" providerId="LiveId" clId="{569C3B8B-9E15-4E86-B9E1-39F59CB07A46}" dt="2020-02-26T19:23:44.555" v="2561"/>
          <ac:spMkLst>
            <pc:docMk/>
            <pc:sldMk cId="4090410047" sldId="256"/>
            <ac:spMk id="2" creationId="{1876F3C9-D0CA-4C46-9A13-1B0DA6670773}"/>
          </ac:spMkLst>
        </pc:spChg>
        <pc:spChg chg="del mod">
          <ac:chgData name="Choi Jaesung" userId="9515beb211c1f5c2" providerId="LiveId" clId="{569C3B8B-9E15-4E86-B9E1-39F59CB07A46}" dt="2020-02-26T19:23:44.551" v="2559" actId="478"/>
          <ac:spMkLst>
            <pc:docMk/>
            <pc:sldMk cId="4090410047" sldId="256"/>
            <ac:spMk id="3" creationId="{00000000-0000-0000-0000-000000000000}"/>
          </ac:spMkLst>
        </pc:spChg>
        <pc:spChg chg="mod">
          <ac:chgData name="Choi Jaesung" userId="9515beb211c1f5c2" providerId="LiveId" clId="{569C3B8B-9E15-4E86-B9E1-39F59CB07A46}" dt="2020-02-26T19:24:02.513" v="2568" actId="1076"/>
          <ac:spMkLst>
            <pc:docMk/>
            <pc:sldMk cId="4090410047" sldId="256"/>
            <ac:spMk id="4" creationId="{00000000-0000-0000-0000-000000000000}"/>
          </ac:spMkLst>
        </pc:spChg>
        <pc:spChg chg="add mod">
          <ac:chgData name="Choi Jaesung" userId="9515beb211c1f5c2" providerId="LiveId" clId="{569C3B8B-9E15-4E86-B9E1-39F59CB07A46}" dt="2020-02-26T19:23:53.429" v="2566" actId="403"/>
          <ac:spMkLst>
            <pc:docMk/>
            <pc:sldMk cId="4090410047" sldId="256"/>
            <ac:spMk id="5" creationId="{FE9DEAB9-C1B9-4A5F-A6C4-0D35B0564010}"/>
          </ac:spMkLst>
        </pc:spChg>
      </pc:sldChg>
      <pc:sldChg chg="modSp modNotesTx">
        <pc:chgData name="Choi Jaesung" userId="9515beb211c1f5c2" providerId="LiveId" clId="{569C3B8B-9E15-4E86-B9E1-39F59CB07A46}" dt="2020-02-26T20:41:04.776" v="3053" actId="20577"/>
        <pc:sldMkLst>
          <pc:docMk/>
          <pc:sldMk cId="382133601" sldId="319"/>
        </pc:sldMkLst>
        <pc:spChg chg="mod">
          <ac:chgData name="Choi Jaesung" userId="9515beb211c1f5c2" providerId="LiveId" clId="{569C3B8B-9E15-4E86-B9E1-39F59CB07A46}" dt="2020-02-25T16:17:19.261" v="212" actId="20577"/>
          <ac:spMkLst>
            <pc:docMk/>
            <pc:sldMk cId="382133601" sldId="319"/>
            <ac:spMk id="5" creationId="{00000000-0000-0000-0000-000000000000}"/>
          </ac:spMkLst>
        </pc:spChg>
      </pc:sldChg>
      <pc:sldChg chg="modSp mod modAnim">
        <pc:chgData name="Choi Jaesung" userId="9515beb211c1f5c2" providerId="LiveId" clId="{569C3B8B-9E15-4E86-B9E1-39F59CB07A46}" dt="2020-02-27T16:17:08.287" v="4033" actId="20577"/>
        <pc:sldMkLst>
          <pc:docMk/>
          <pc:sldMk cId="2500250975" sldId="341"/>
        </pc:sldMkLst>
        <pc:spChg chg="mod">
          <ac:chgData name="Choi Jaesung" userId="9515beb211c1f5c2" providerId="LiveId" clId="{569C3B8B-9E15-4E86-B9E1-39F59CB07A46}" dt="2020-02-25T17:00:38.089" v="221" actId="403"/>
          <ac:spMkLst>
            <pc:docMk/>
            <pc:sldMk cId="2500250975" sldId="341"/>
            <ac:spMk id="6" creationId="{3926DFCD-FD3B-4743-81E2-FFC7477FF0A4}"/>
          </ac:spMkLst>
        </pc:spChg>
        <pc:spChg chg="mod">
          <ac:chgData name="Choi Jaesung" userId="9515beb211c1f5c2" providerId="LiveId" clId="{569C3B8B-9E15-4E86-B9E1-39F59CB07A46}" dt="2020-02-27T16:17:08.287" v="4033" actId="20577"/>
          <ac:spMkLst>
            <pc:docMk/>
            <pc:sldMk cId="2500250975" sldId="341"/>
            <ac:spMk id="9" creationId="{056ABCC7-D1D9-4E9E-AD5D-FCCFAA7B14C7}"/>
          </ac:spMkLst>
        </pc:spChg>
      </pc:sldChg>
      <pc:sldChg chg="modSp mod">
        <pc:chgData name="Choi Jaesung" userId="9515beb211c1f5c2" providerId="LiveId" clId="{569C3B8B-9E15-4E86-B9E1-39F59CB07A46}" dt="2020-02-25T20:48:04.415" v="641" actId="1035"/>
        <pc:sldMkLst>
          <pc:docMk/>
          <pc:sldMk cId="935022041" sldId="379"/>
        </pc:sldMkLst>
        <pc:spChg chg="mod">
          <ac:chgData name="Choi Jaesung" userId="9515beb211c1f5c2" providerId="LiveId" clId="{569C3B8B-9E15-4E86-B9E1-39F59CB07A46}" dt="2020-02-25T20:48:04.415" v="641" actId="1035"/>
          <ac:spMkLst>
            <pc:docMk/>
            <pc:sldMk cId="935022041" sldId="379"/>
            <ac:spMk id="8" creationId="{00000000-0000-0000-0000-000000000000}"/>
          </ac:spMkLst>
        </pc:spChg>
      </pc:sldChg>
      <pc:sldChg chg="modSp mod">
        <pc:chgData name="Choi Jaesung" userId="9515beb211c1f5c2" providerId="LiveId" clId="{569C3B8B-9E15-4E86-B9E1-39F59CB07A46}" dt="2020-02-25T20:29:16.693" v="299" actId="20577"/>
        <pc:sldMkLst>
          <pc:docMk/>
          <pc:sldMk cId="692139876" sldId="387"/>
        </pc:sldMkLst>
        <pc:spChg chg="mod">
          <ac:chgData name="Choi Jaesung" userId="9515beb211c1f5c2" providerId="LiveId" clId="{569C3B8B-9E15-4E86-B9E1-39F59CB07A46}" dt="2020-02-25T20:29:16.693" v="299" actId="20577"/>
          <ac:spMkLst>
            <pc:docMk/>
            <pc:sldMk cId="692139876" sldId="387"/>
            <ac:spMk id="5" creationId="{48AAE2B1-CEB1-4A37-9177-7F6C164FA453}"/>
          </ac:spMkLst>
        </pc:spChg>
      </pc:sldChg>
      <pc:sldChg chg="addSp delSp modSp mod">
        <pc:chgData name="Choi Jaesung" userId="9515beb211c1f5c2" providerId="LiveId" clId="{569C3B8B-9E15-4E86-B9E1-39F59CB07A46}" dt="2020-02-26T02:01:06.936" v="2150" actId="1582"/>
        <pc:sldMkLst>
          <pc:docMk/>
          <pc:sldMk cId="3898971469" sldId="392"/>
        </pc:sldMkLst>
        <pc:spChg chg="add mod">
          <ac:chgData name="Choi Jaesung" userId="9515beb211c1f5c2" providerId="LiveId" clId="{569C3B8B-9E15-4E86-B9E1-39F59CB07A46}" dt="2020-02-26T02:01:06.936" v="2150" actId="1582"/>
          <ac:spMkLst>
            <pc:docMk/>
            <pc:sldMk cId="3898971469" sldId="392"/>
            <ac:spMk id="3" creationId="{51D02624-D9FC-44DE-B5B1-1B10DF67A9C2}"/>
          </ac:spMkLst>
        </pc:spChg>
        <pc:spChg chg="mod">
          <ac:chgData name="Choi Jaesung" userId="9515beb211c1f5c2" providerId="LiveId" clId="{569C3B8B-9E15-4E86-B9E1-39F59CB07A46}" dt="2020-02-26T02:00:26.650" v="2147" actId="20577"/>
          <ac:spMkLst>
            <pc:docMk/>
            <pc:sldMk cId="3898971469" sldId="392"/>
            <ac:spMk id="13" creationId="{2D10CEAF-CFF2-461E-B34A-B53DED625823}"/>
          </ac:spMkLst>
        </pc:spChg>
        <pc:spChg chg="mod">
          <ac:chgData name="Choi Jaesung" userId="9515beb211c1f5c2" providerId="LiveId" clId="{569C3B8B-9E15-4E86-B9E1-39F59CB07A46}" dt="2020-02-25T17:00:45.920" v="225" actId="403"/>
          <ac:spMkLst>
            <pc:docMk/>
            <pc:sldMk cId="3898971469" sldId="392"/>
            <ac:spMk id="18434" creationId="{00000000-0000-0000-0000-000000000000}"/>
          </ac:spMkLst>
        </pc:spChg>
        <pc:picChg chg="add mod">
          <ac:chgData name="Choi Jaesung" userId="9515beb211c1f5c2" providerId="LiveId" clId="{569C3B8B-9E15-4E86-B9E1-39F59CB07A46}" dt="2020-02-25T21:06:35.850" v="822" actId="1036"/>
          <ac:picMkLst>
            <pc:docMk/>
            <pc:sldMk cId="3898971469" sldId="392"/>
            <ac:picMk id="2" creationId="{EC526383-C067-457C-8EB3-1A7EB53A9EDA}"/>
          </ac:picMkLst>
        </pc:picChg>
        <pc:picChg chg="del">
          <ac:chgData name="Choi Jaesung" userId="9515beb211c1f5c2" providerId="LiveId" clId="{569C3B8B-9E15-4E86-B9E1-39F59CB07A46}" dt="2020-02-25T21:06:03.451" v="800" actId="478"/>
          <ac:picMkLst>
            <pc:docMk/>
            <pc:sldMk cId="3898971469" sldId="392"/>
            <ac:picMk id="3" creationId="{5E550C86-51B7-4A7D-B52D-01544C5C1A8C}"/>
          </ac:picMkLst>
        </pc:picChg>
      </pc:sldChg>
      <pc:sldChg chg="modSp mod">
        <pc:chgData name="Choi Jaesung" userId="9515beb211c1f5c2" providerId="LiveId" clId="{569C3B8B-9E15-4E86-B9E1-39F59CB07A46}" dt="2020-02-25T20:35:34.484" v="339" actId="5793"/>
        <pc:sldMkLst>
          <pc:docMk/>
          <pc:sldMk cId="3572365220" sldId="395"/>
        </pc:sldMkLst>
        <pc:spChg chg="mod">
          <ac:chgData name="Choi Jaesung" userId="9515beb211c1f5c2" providerId="LiveId" clId="{569C3B8B-9E15-4E86-B9E1-39F59CB07A46}" dt="2020-02-25T20:35:34.484" v="339" actId="5793"/>
          <ac:spMkLst>
            <pc:docMk/>
            <pc:sldMk cId="3572365220" sldId="395"/>
            <ac:spMk id="4" creationId="{00000000-0000-0000-0000-000000000000}"/>
          </ac:spMkLst>
        </pc:spChg>
        <pc:picChg chg="mod">
          <ac:chgData name="Choi Jaesung" userId="9515beb211c1f5c2" providerId="LiveId" clId="{569C3B8B-9E15-4E86-B9E1-39F59CB07A46}" dt="2020-02-25T20:35:20.050" v="337" actId="1036"/>
          <ac:picMkLst>
            <pc:docMk/>
            <pc:sldMk cId="3572365220" sldId="395"/>
            <ac:picMk id="3" creationId="{1A24B1EF-DDC1-4E9A-BFF7-749D93752AD5}"/>
          </ac:picMkLst>
        </pc:picChg>
      </pc:sldChg>
      <pc:sldChg chg="modSp">
        <pc:chgData name="Choi Jaesung" userId="9515beb211c1f5c2" providerId="LiveId" clId="{569C3B8B-9E15-4E86-B9E1-39F59CB07A46}" dt="2020-02-26T01:59:03.610" v="2139" actId="20577"/>
        <pc:sldMkLst>
          <pc:docMk/>
          <pc:sldMk cId="938086803" sldId="404"/>
        </pc:sldMkLst>
        <pc:spChg chg="mod">
          <ac:chgData name="Choi Jaesung" userId="9515beb211c1f5c2" providerId="LiveId" clId="{569C3B8B-9E15-4E86-B9E1-39F59CB07A46}" dt="2020-02-26T01:59:03.610" v="2139" actId="20577"/>
          <ac:spMkLst>
            <pc:docMk/>
            <pc:sldMk cId="938086803" sldId="404"/>
            <ac:spMk id="3" creationId="{00000000-0000-0000-0000-000000000000}"/>
          </ac:spMkLst>
        </pc:spChg>
      </pc:sldChg>
      <pc:sldChg chg="modSp mod modNotesTx">
        <pc:chgData name="Choi Jaesung" userId="9515beb211c1f5c2" providerId="LiveId" clId="{569C3B8B-9E15-4E86-B9E1-39F59CB07A46}" dt="2020-02-25T21:10:47.834" v="869" actId="20577"/>
        <pc:sldMkLst>
          <pc:docMk/>
          <pc:sldMk cId="1724493629" sldId="407"/>
        </pc:sldMkLst>
        <pc:spChg chg="mod">
          <ac:chgData name="Choi Jaesung" userId="9515beb211c1f5c2" providerId="LiveId" clId="{569C3B8B-9E15-4E86-B9E1-39F59CB07A46}" dt="2020-02-25T20:33:33.491" v="319" actId="6549"/>
          <ac:spMkLst>
            <pc:docMk/>
            <pc:sldMk cId="1724493629" sldId="407"/>
            <ac:spMk id="20482" creationId="{00000000-0000-0000-0000-000000000000}"/>
          </ac:spMkLst>
        </pc:spChg>
        <pc:picChg chg="mod">
          <ac:chgData name="Choi Jaesung" userId="9515beb211c1f5c2" providerId="LiveId" clId="{569C3B8B-9E15-4E86-B9E1-39F59CB07A46}" dt="2020-02-25T20:33:39.269" v="321" actId="1036"/>
          <ac:picMkLst>
            <pc:docMk/>
            <pc:sldMk cId="1724493629" sldId="407"/>
            <ac:picMk id="3" creationId="{25A7E80C-DBBC-43B0-B88B-54A2F1990863}"/>
          </ac:picMkLst>
        </pc:picChg>
      </pc:sldChg>
      <pc:sldChg chg="modSp mod modNotesTx">
        <pc:chgData name="Choi Jaesung" userId="9515beb211c1f5c2" providerId="LiveId" clId="{569C3B8B-9E15-4E86-B9E1-39F59CB07A46}" dt="2020-02-27T15:38:56.666" v="3643" actId="20577"/>
        <pc:sldMkLst>
          <pc:docMk/>
          <pc:sldMk cId="2133933613" sldId="410"/>
        </pc:sldMkLst>
        <pc:spChg chg="mod">
          <ac:chgData name="Choi Jaesung" userId="9515beb211c1f5c2" providerId="LiveId" clId="{569C3B8B-9E15-4E86-B9E1-39F59CB07A46}" dt="2020-02-25T17:00:53.100" v="226" actId="255"/>
          <ac:spMkLst>
            <pc:docMk/>
            <pc:sldMk cId="2133933613" sldId="410"/>
            <ac:spMk id="6" creationId="{170F1FE4-C67D-46B6-BB92-923C7A4905CB}"/>
          </ac:spMkLst>
        </pc:spChg>
        <pc:spChg chg="mod">
          <ac:chgData name="Choi Jaesung" userId="9515beb211c1f5c2" providerId="LiveId" clId="{569C3B8B-9E15-4E86-B9E1-39F59CB07A46}" dt="2020-02-27T15:38:56.666" v="3643" actId="20577"/>
          <ac:spMkLst>
            <pc:docMk/>
            <pc:sldMk cId="2133933613" sldId="410"/>
            <ac:spMk id="11" creationId="{F9566531-3B5E-4CAE-BC8B-3BE12BBEFAD5}"/>
          </ac:spMkLst>
        </pc:spChg>
      </pc:sldChg>
      <pc:sldChg chg="addSp modSp mod">
        <pc:chgData name="Choi Jaesung" userId="9515beb211c1f5c2" providerId="LiveId" clId="{569C3B8B-9E15-4E86-B9E1-39F59CB07A46}" dt="2020-02-26T22:44:56.194" v="3373" actId="113"/>
        <pc:sldMkLst>
          <pc:docMk/>
          <pc:sldMk cId="4079330550" sldId="411"/>
        </pc:sldMkLst>
        <pc:spChg chg="mod">
          <ac:chgData name="Choi Jaesung" userId="9515beb211c1f5c2" providerId="LiveId" clId="{569C3B8B-9E15-4E86-B9E1-39F59CB07A46}" dt="2020-02-25T20:46:00.368" v="630" actId="1036"/>
          <ac:spMkLst>
            <pc:docMk/>
            <pc:sldMk cId="4079330550" sldId="411"/>
            <ac:spMk id="2" creationId="{00000000-0000-0000-0000-000000000000}"/>
          </ac:spMkLst>
        </pc:spChg>
        <pc:spChg chg="add mod">
          <ac:chgData name="Choi Jaesung" userId="9515beb211c1f5c2" providerId="LiveId" clId="{569C3B8B-9E15-4E86-B9E1-39F59CB07A46}" dt="2020-02-26T17:30:51.890" v="2549" actId="14100"/>
          <ac:spMkLst>
            <pc:docMk/>
            <pc:sldMk cId="4079330550" sldId="411"/>
            <ac:spMk id="8" creationId="{6AA1B3EB-544F-4837-B3D9-8B5E4FDF0D9E}"/>
          </ac:spMkLst>
        </pc:spChg>
        <pc:spChg chg="mod">
          <ac:chgData name="Choi Jaesung" userId="9515beb211c1f5c2" providerId="LiveId" clId="{569C3B8B-9E15-4E86-B9E1-39F59CB07A46}" dt="2020-02-26T22:44:56.194" v="3373" actId="113"/>
          <ac:spMkLst>
            <pc:docMk/>
            <pc:sldMk cId="4079330550" sldId="411"/>
            <ac:spMk id="10" creationId="{9F68EE12-D323-48AC-B77A-980C9F397668}"/>
          </ac:spMkLst>
        </pc:spChg>
        <pc:picChg chg="mod">
          <ac:chgData name="Choi Jaesung" userId="9515beb211c1f5c2" providerId="LiveId" clId="{569C3B8B-9E15-4E86-B9E1-39F59CB07A46}" dt="2020-02-25T20:45:55.118" v="628" actId="1036"/>
          <ac:picMkLst>
            <pc:docMk/>
            <pc:sldMk cId="4079330550" sldId="411"/>
            <ac:picMk id="3" creationId="{0152BB40-10F7-4211-82AE-9052014CFBC0}"/>
          </ac:picMkLst>
        </pc:picChg>
      </pc:sldChg>
      <pc:sldChg chg="modSp mod">
        <pc:chgData name="Choi Jaesung" userId="9515beb211c1f5c2" providerId="LiveId" clId="{569C3B8B-9E15-4E86-B9E1-39F59CB07A46}" dt="2020-02-25T20:33:14.611" v="306" actId="255"/>
        <pc:sldMkLst>
          <pc:docMk/>
          <pc:sldMk cId="2034889046" sldId="415"/>
        </pc:sldMkLst>
        <pc:spChg chg="mod">
          <ac:chgData name="Choi Jaesung" userId="9515beb211c1f5c2" providerId="LiveId" clId="{569C3B8B-9E15-4E86-B9E1-39F59CB07A46}" dt="2020-02-25T20:30:48.483" v="303" actId="207"/>
          <ac:spMkLst>
            <pc:docMk/>
            <pc:sldMk cId="2034889046" sldId="415"/>
            <ac:spMk id="8" creationId="{00000000-0000-0000-0000-000000000000}"/>
          </ac:spMkLst>
        </pc:spChg>
        <pc:spChg chg="mod">
          <ac:chgData name="Choi Jaesung" userId="9515beb211c1f5c2" providerId="LiveId" clId="{569C3B8B-9E15-4E86-B9E1-39F59CB07A46}" dt="2020-02-25T20:33:14.611" v="306" actId="255"/>
          <ac:spMkLst>
            <pc:docMk/>
            <pc:sldMk cId="2034889046" sldId="415"/>
            <ac:spMk id="10" creationId="{5C254E8C-3DC4-434E-937F-F0846B5F0CC1}"/>
          </ac:spMkLst>
        </pc:spChg>
        <pc:picChg chg="mod">
          <ac:chgData name="Choi Jaesung" userId="9515beb211c1f5c2" providerId="LiveId" clId="{569C3B8B-9E15-4E86-B9E1-39F59CB07A46}" dt="2020-02-25T20:33:05.059" v="305" actId="1036"/>
          <ac:picMkLst>
            <pc:docMk/>
            <pc:sldMk cId="2034889046" sldId="415"/>
            <ac:picMk id="7" creationId="{D7BC5B8C-EBC6-443D-B10F-E441A6DF21DB}"/>
          </ac:picMkLst>
        </pc:picChg>
      </pc:sldChg>
      <pc:sldChg chg="addSp modSp mod">
        <pc:chgData name="Choi Jaesung" userId="9515beb211c1f5c2" providerId="LiveId" clId="{569C3B8B-9E15-4E86-B9E1-39F59CB07A46}" dt="2020-02-25T20:47:28.408" v="639" actId="207"/>
        <pc:sldMkLst>
          <pc:docMk/>
          <pc:sldMk cId="1491750294" sldId="417"/>
        </pc:sldMkLst>
        <pc:spChg chg="add mod">
          <ac:chgData name="Choi Jaesung" userId="9515beb211c1f5c2" providerId="LiveId" clId="{569C3B8B-9E15-4E86-B9E1-39F59CB07A46}" dt="2020-02-25T20:46:56.799" v="637" actId="1035"/>
          <ac:spMkLst>
            <pc:docMk/>
            <pc:sldMk cId="1491750294" sldId="417"/>
            <ac:spMk id="7" creationId="{CB809760-7C32-4C76-9621-3A3D31B9212B}"/>
          </ac:spMkLst>
        </pc:spChg>
        <pc:spChg chg="mod">
          <ac:chgData name="Choi Jaesung" userId="9515beb211c1f5c2" providerId="LiveId" clId="{569C3B8B-9E15-4E86-B9E1-39F59CB07A46}" dt="2020-02-25T20:47:28.408" v="639" actId="207"/>
          <ac:spMkLst>
            <pc:docMk/>
            <pc:sldMk cId="1491750294" sldId="417"/>
            <ac:spMk id="8" creationId="{00000000-0000-0000-0000-000000000000}"/>
          </ac:spMkLst>
        </pc:spChg>
        <pc:spChg chg="mod">
          <ac:chgData name="Choi Jaesung" userId="9515beb211c1f5c2" providerId="LiveId" clId="{569C3B8B-9E15-4E86-B9E1-39F59CB07A46}" dt="2020-02-25T20:26:41.879" v="266" actId="20577"/>
          <ac:spMkLst>
            <pc:docMk/>
            <pc:sldMk cId="1491750294" sldId="417"/>
            <ac:spMk id="10" creationId="{5C254E8C-3DC4-434E-937F-F0846B5F0CC1}"/>
          </ac:spMkLst>
        </pc:spChg>
      </pc:sldChg>
      <pc:sldChg chg="modSp mod">
        <pc:chgData name="Choi Jaesung" userId="9515beb211c1f5c2" providerId="LiveId" clId="{569C3B8B-9E15-4E86-B9E1-39F59CB07A46}" dt="2020-02-27T15:59:03.452" v="3794" actId="12"/>
        <pc:sldMkLst>
          <pc:docMk/>
          <pc:sldMk cId="207728526" sldId="429"/>
        </pc:sldMkLst>
        <pc:spChg chg="mod">
          <ac:chgData name="Choi Jaesung" userId="9515beb211c1f5c2" providerId="LiveId" clId="{569C3B8B-9E15-4E86-B9E1-39F59CB07A46}" dt="2020-02-27T15:59:03.452" v="3794" actId="12"/>
          <ac:spMkLst>
            <pc:docMk/>
            <pc:sldMk cId="207728526" sldId="429"/>
            <ac:spMk id="6" creationId="{F3C08200-439E-436B-B6C6-82A619EF2417}"/>
          </ac:spMkLst>
        </pc:spChg>
      </pc:sldChg>
      <pc:sldChg chg="ord">
        <pc:chgData name="Choi Jaesung" userId="9515beb211c1f5c2" providerId="LiveId" clId="{569C3B8B-9E15-4E86-B9E1-39F59CB07A46}" dt="2020-02-25T20:03:39.602" v="229"/>
        <pc:sldMkLst>
          <pc:docMk/>
          <pc:sldMk cId="1008833094" sldId="431"/>
        </pc:sldMkLst>
      </pc:sldChg>
      <pc:sldChg chg="addSp delSp modSp del mod">
        <pc:chgData name="Choi Jaesung" userId="9515beb211c1f5c2" providerId="LiveId" clId="{569C3B8B-9E15-4E86-B9E1-39F59CB07A46}" dt="2020-02-26T02:16:43.206" v="2258" actId="47"/>
        <pc:sldMkLst>
          <pc:docMk/>
          <pc:sldMk cId="912480165" sldId="432"/>
        </pc:sldMkLst>
        <pc:spChg chg="mod">
          <ac:chgData name="Choi Jaesung" userId="9515beb211c1f5c2" providerId="LiveId" clId="{569C3B8B-9E15-4E86-B9E1-39F59CB07A46}" dt="2020-02-25T21:03:16.089" v="778" actId="255"/>
          <ac:spMkLst>
            <pc:docMk/>
            <pc:sldMk cId="912480165" sldId="432"/>
            <ac:spMk id="20482" creationId="{00000000-0000-0000-0000-000000000000}"/>
          </ac:spMkLst>
        </pc:spChg>
        <pc:picChg chg="add">
          <ac:chgData name="Choi Jaesung" userId="9515beb211c1f5c2" providerId="LiveId" clId="{569C3B8B-9E15-4E86-B9E1-39F59CB07A46}" dt="2020-02-25T21:03:08.255" v="777"/>
          <ac:picMkLst>
            <pc:docMk/>
            <pc:sldMk cId="912480165" sldId="432"/>
            <ac:picMk id="2" creationId="{143EB08B-4110-4CE8-8043-7D068C16ECED}"/>
          </ac:picMkLst>
        </pc:picChg>
        <pc:picChg chg="del">
          <ac:chgData name="Choi Jaesung" userId="9515beb211c1f5c2" providerId="LiveId" clId="{569C3B8B-9E15-4E86-B9E1-39F59CB07A46}" dt="2020-02-25T21:03:07.788" v="776" actId="478"/>
          <ac:picMkLst>
            <pc:docMk/>
            <pc:sldMk cId="912480165" sldId="432"/>
            <ac:picMk id="3" creationId="{2529118C-AD30-41C1-A085-16D2D225B49A}"/>
          </ac:picMkLst>
        </pc:picChg>
      </pc:sldChg>
      <pc:sldChg chg="modSp mod">
        <pc:chgData name="Choi Jaesung" userId="9515beb211c1f5c2" providerId="LiveId" clId="{569C3B8B-9E15-4E86-B9E1-39F59CB07A46}" dt="2020-02-25T21:03:30.219" v="780" actId="255"/>
        <pc:sldMkLst>
          <pc:docMk/>
          <pc:sldMk cId="3173334768" sldId="434"/>
        </pc:sldMkLst>
        <pc:spChg chg="mod">
          <ac:chgData name="Choi Jaesung" userId="9515beb211c1f5c2" providerId="LiveId" clId="{569C3B8B-9E15-4E86-B9E1-39F59CB07A46}" dt="2020-02-24T17:27:37.072" v="108" actId="113"/>
          <ac:spMkLst>
            <pc:docMk/>
            <pc:sldMk cId="3173334768" sldId="434"/>
            <ac:spMk id="13" creationId="{2D10CEAF-CFF2-461E-B34A-B53DED625823}"/>
          </ac:spMkLst>
        </pc:spChg>
        <pc:spChg chg="mod">
          <ac:chgData name="Choi Jaesung" userId="9515beb211c1f5c2" providerId="LiveId" clId="{569C3B8B-9E15-4E86-B9E1-39F59CB07A46}" dt="2020-02-25T21:03:30.219" v="780" actId="255"/>
          <ac:spMkLst>
            <pc:docMk/>
            <pc:sldMk cId="3173334768" sldId="434"/>
            <ac:spMk id="18434" creationId="{00000000-0000-0000-0000-000000000000}"/>
          </ac:spMkLst>
        </pc:spChg>
      </pc:sldChg>
      <pc:sldChg chg="modSp mod modAnim modNotesTx">
        <pc:chgData name="Choi Jaesung" userId="9515beb211c1f5c2" providerId="LiveId" clId="{569C3B8B-9E15-4E86-B9E1-39F59CB07A46}" dt="2020-02-27T15:38:31.124" v="3620" actId="20577"/>
        <pc:sldMkLst>
          <pc:docMk/>
          <pc:sldMk cId="2669095124" sldId="435"/>
        </pc:sldMkLst>
        <pc:spChg chg="mod">
          <ac:chgData name="Choi Jaesung" userId="9515beb211c1f5c2" providerId="LiveId" clId="{569C3B8B-9E15-4E86-B9E1-39F59CB07A46}" dt="2020-02-26T01:00:26.034" v="2125" actId="255"/>
          <ac:spMkLst>
            <pc:docMk/>
            <pc:sldMk cId="2669095124" sldId="435"/>
            <ac:spMk id="4" creationId="{00000000-0000-0000-0000-000000000000}"/>
          </ac:spMkLst>
        </pc:spChg>
      </pc:sldChg>
      <pc:sldChg chg="modSp mod modAnim modNotesTx">
        <pc:chgData name="Choi Jaesung" userId="9515beb211c1f5c2" providerId="LiveId" clId="{569C3B8B-9E15-4E86-B9E1-39F59CB07A46}" dt="2020-02-26T01:56:36.220" v="2130"/>
        <pc:sldMkLst>
          <pc:docMk/>
          <pc:sldMk cId="3021142630" sldId="437"/>
        </pc:sldMkLst>
        <pc:spChg chg="mod">
          <ac:chgData name="Choi Jaesung" userId="9515beb211c1f5c2" providerId="LiveId" clId="{569C3B8B-9E15-4E86-B9E1-39F59CB07A46}" dt="2020-02-25T21:23:11.842" v="1222" actId="1037"/>
          <ac:spMkLst>
            <pc:docMk/>
            <pc:sldMk cId="3021142630" sldId="437"/>
            <ac:spMk id="5" creationId="{00000000-0000-0000-0000-000000000000}"/>
          </ac:spMkLst>
        </pc:spChg>
        <pc:graphicFrameChg chg="mod">
          <ac:chgData name="Choi Jaesung" userId="9515beb211c1f5c2" providerId="LiveId" clId="{569C3B8B-9E15-4E86-B9E1-39F59CB07A46}" dt="2020-02-25T21:23:36.611" v="1230" actId="20577"/>
          <ac:graphicFrameMkLst>
            <pc:docMk/>
            <pc:sldMk cId="3021142630" sldId="437"/>
            <ac:graphicFrameMk id="8" creationId="{00000000-0000-0000-0000-000000000000}"/>
          </ac:graphicFrameMkLst>
        </pc:graphicFrameChg>
      </pc:sldChg>
      <pc:sldChg chg="modSp mod modAnim">
        <pc:chgData name="Choi Jaesung" userId="9515beb211c1f5c2" providerId="LiveId" clId="{569C3B8B-9E15-4E86-B9E1-39F59CB07A46}" dt="2020-02-26T01:57:45.802" v="2135"/>
        <pc:sldMkLst>
          <pc:docMk/>
          <pc:sldMk cId="1111273562" sldId="438"/>
        </pc:sldMkLst>
        <pc:spChg chg="mod">
          <ac:chgData name="Choi Jaesung" userId="9515beb211c1f5c2" providerId="LiveId" clId="{569C3B8B-9E15-4E86-B9E1-39F59CB07A46}" dt="2020-02-25T21:32:17.696" v="1364" actId="14100"/>
          <ac:spMkLst>
            <pc:docMk/>
            <pc:sldMk cId="1111273562" sldId="438"/>
            <ac:spMk id="3" creationId="{00000000-0000-0000-0000-000000000000}"/>
          </ac:spMkLst>
        </pc:spChg>
        <pc:picChg chg="mod">
          <ac:chgData name="Choi Jaesung" userId="9515beb211c1f5c2" providerId="LiveId" clId="{569C3B8B-9E15-4E86-B9E1-39F59CB07A46}" dt="2020-02-25T21:32:22.723" v="1365" actId="14100"/>
          <ac:picMkLst>
            <pc:docMk/>
            <pc:sldMk cId="1111273562" sldId="438"/>
            <ac:picMk id="8" creationId="{5490ACCC-6A0D-4EA9-97A2-9818D1F03888}"/>
          </ac:picMkLst>
        </pc:picChg>
      </pc:sldChg>
      <pc:sldChg chg="modSp mod">
        <pc:chgData name="Choi Jaesung" userId="9515beb211c1f5c2" providerId="LiveId" clId="{569C3B8B-9E15-4E86-B9E1-39F59CB07A46}" dt="2020-02-26T02:16:28.500" v="2257" actId="6549"/>
        <pc:sldMkLst>
          <pc:docMk/>
          <pc:sldMk cId="1374084317" sldId="439"/>
        </pc:sldMkLst>
        <pc:spChg chg="mod">
          <ac:chgData name="Choi Jaesung" userId="9515beb211c1f5c2" providerId="LiveId" clId="{569C3B8B-9E15-4E86-B9E1-39F59CB07A46}" dt="2020-02-26T02:16:28.500" v="2257" actId="6549"/>
          <ac:spMkLst>
            <pc:docMk/>
            <pc:sldMk cId="1374084317" sldId="439"/>
            <ac:spMk id="5" creationId="{48AAE2B1-CEB1-4A37-9177-7F6C164FA453}"/>
          </ac:spMkLst>
        </pc:spChg>
      </pc:sldChg>
      <pc:sldChg chg="del">
        <pc:chgData name="Choi Jaesung" userId="9515beb211c1f5c2" providerId="LiveId" clId="{569C3B8B-9E15-4E86-B9E1-39F59CB07A46}" dt="2020-02-24T17:28:03.234" v="109" actId="2696"/>
        <pc:sldMkLst>
          <pc:docMk/>
          <pc:sldMk cId="2802256631" sldId="441"/>
        </pc:sldMkLst>
      </pc:sldChg>
      <pc:sldChg chg="addSp delSp modSp add mod modNotesTx">
        <pc:chgData name="Choi Jaesung" userId="9515beb211c1f5c2" providerId="LiveId" clId="{569C3B8B-9E15-4E86-B9E1-39F59CB07A46}" dt="2020-02-25T21:41:38.572" v="1426" actId="1035"/>
        <pc:sldMkLst>
          <pc:docMk/>
          <pc:sldMk cId="3275496704" sldId="441"/>
        </pc:sldMkLst>
        <pc:spChg chg="mod">
          <ac:chgData name="Choi Jaesung" userId="9515beb211c1f5c2" providerId="LiveId" clId="{569C3B8B-9E15-4E86-B9E1-39F59CB07A46}" dt="2020-02-25T21:40:58.889" v="1411" actId="6549"/>
          <ac:spMkLst>
            <pc:docMk/>
            <pc:sldMk cId="3275496704" sldId="441"/>
            <ac:spMk id="2" creationId="{00000000-0000-0000-0000-000000000000}"/>
          </ac:spMkLst>
        </pc:spChg>
        <pc:spChg chg="mod">
          <ac:chgData name="Choi Jaesung" userId="9515beb211c1f5c2" providerId="LiveId" clId="{569C3B8B-9E15-4E86-B9E1-39F59CB07A46}" dt="2020-02-25T20:49:01.615" v="643" actId="20577"/>
          <ac:spMkLst>
            <pc:docMk/>
            <pc:sldMk cId="3275496704" sldId="441"/>
            <ac:spMk id="18434" creationId="{00000000-0000-0000-0000-000000000000}"/>
          </ac:spMkLst>
        </pc:spChg>
        <pc:picChg chg="add del mod">
          <ac:chgData name="Choi Jaesung" userId="9515beb211c1f5c2" providerId="LiveId" clId="{569C3B8B-9E15-4E86-B9E1-39F59CB07A46}" dt="2020-02-25T21:41:28.076" v="1412" actId="478"/>
          <ac:picMkLst>
            <pc:docMk/>
            <pc:sldMk cId="3275496704" sldId="441"/>
            <ac:picMk id="3" creationId="{89202BA4-B6F8-461C-8767-9443F7F89C0F}"/>
          </ac:picMkLst>
        </pc:picChg>
        <pc:picChg chg="add mod">
          <ac:chgData name="Choi Jaesung" userId="9515beb211c1f5c2" providerId="LiveId" clId="{569C3B8B-9E15-4E86-B9E1-39F59CB07A46}" dt="2020-02-25T21:41:38.572" v="1426" actId="1035"/>
          <ac:picMkLst>
            <pc:docMk/>
            <pc:sldMk cId="3275496704" sldId="441"/>
            <ac:picMk id="4" creationId="{8D8C89DC-FCC5-4D7F-8EAE-1D7042F99D24}"/>
          </ac:picMkLst>
        </pc:picChg>
        <pc:picChg chg="del">
          <ac:chgData name="Choi Jaesung" userId="9515beb211c1f5c2" providerId="LiveId" clId="{569C3B8B-9E15-4E86-B9E1-39F59CB07A46}" dt="2020-02-25T21:38:48.480" v="1366" actId="478"/>
          <ac:picMkLst>
            <pc:docMk/>
            <pc:sldMk cId="3275496704" sldId="441"/>
            <ac:picMk id="11" creationId="{18C48969-4DF9-433C-9901-3864A82F4488}"/>
          </ac:picMkLst>
        </pc:picChg>
      </pc:sldChg>
      <pc:sldChg chg="addSp delSp modSp add mod">
        <pc:chgData name="Choi Jaesung" userId="9515beb211c1f5c2" providerId="LiveId" clId="{569C3B8B-9E15-4E86-B9E1-39F59CB07A46}" dt="2020-02-24T23:09:37.664" v="160" actId="14100"/>
        <pc:sldMkLst>
          <pc:docMk/>
          <pc:sldMk cId="2095566587" sldId="442"/>
        </pc:sldMkLst>
        <pc:spChg chg="mod">
          <ac:chgData name="Choi Jaesung" userId="9515beb211c1f5c2" providerId="LiveId" clId="{569C3B8B-9E15-4E86-B9E1-39F59CB07A46}" dt="2020-02-24T18:25:15.831" v="142" actId="20577"/>
          <ac:spMkLst>
            <pc:docMk/>
            <pc:sldMk cId="2095566587" sldId="442"/>
            <ac:spMk id="2" creationId="{3BB86CA7-CEB5-4F26-B65F-65BA28E5FAC9}"/>
          </ac:spMkLst>
        </pc:spChg>
        <pc:spChg chg="del">
          <ac:chgData name="Choi Jaesung" userId="9515beb211c1f5c2" providerId="LiveId" clId="{569C3B8B-9E15-4E86-B9E1-39F59CB07A46}" dt="2020-02-24T18:24:59.628" v="128" actId="478"/>
          <ac:spMkLst>
            <pc:docMk/>
            <pc:sldMk cId="2095566587" sldId="442"/>
            <ac:spMk id="3" creationId="{D9B5B509-8FA4-41A3-BFA9-0D31E9A68724}"/>
          </ac:spMkLst>
        </pc:spChg>
        <pc:spChg chg="add mod">
          <ac:chgData name="Choi Jaesung" userId="9515beb211c1f5c2" providerId="LiveId" clId="{569C3B8B-9E15-4E86-B9E1-39F59CB07A46}" dt="2020-02-24T23:09:37.664" v="160" actId="14100"/>
          <ac:spMkLst>
            <pc:docMk/>
            <pc:sldMk cId="2095566587" sldId="442"/>
            <ac:spMk id="5" creationId="{E73CC308-210E-41D2-933A-E897C98BB7A0}"/>
          </ac:spMkLst>
        </pc:spChg>
        <pc:picChg chg="add mod">
          <ac:chgData name="Choi Jaesung" userId="9515beb211c1f5c2" providerId="LiveId" clId="{569C3B8B-9E15-4E86-B9E1-39F59CB07A46}" dt="2020-02-24T18:25:05.096" v="132" actId="1035"/>
          <ac:picMkLst>
            <pc:docMk/>
            <pc:sldMk cId="2095566587" sldId="442"/>
            <ac:picMk id="4" creationId="{F7CA3C49-BA1B-4909-93B8-1CA74363A79D}"/>
          </ac:picMkLst>
        </pc:picChg>
      </pc:sldChg>
      <pc:sldChg chg="addSp modSp add mod">
        <pc:chgData name="Choi Jaesung" userId="9515beb211c1f5c2" providerId="LiveId" clId="{569C3B8B-9E15-4E86-B9E1-39F59CB07A46}" dt="2020-02-27T16:11:05.161" v="4031" actId="14100"/>
        <pc:sldMkLst>
          <pc:docMk/>
          <pc:sldMk cId="1150668952" sldId="443"/>
        </pc:sldMkLst>
        <pc:spChg chg="mod">
          <ac:chgData name="Choi Jaesung" userId="9515beb211c1f5c2" providerId="LiveId" clId="{569C3B8B-9E15-4E86-B9E1-39F59CB07A46}" dt="2020-02-27T16:10:20.977" v="4028" actId="6549"/>
          <ac:spMkLst>
            <pc:docMk/>
            <pc:sldMk cId="1150668952" sldId="443"/>
            <ac:spMk id="2" creationId="{3BB86CA7-CEB5-4F26-B65F-65BA28E5FAC9}"/>
          </ac:spMkLst>
        </pc:spChg>
        <pc:spChg chg="add mod">
          <ac:chgData name="Choi Jaesung" userId="9515beb211c1f5c2" providerId="LiveId" clId="{569C3B8B-9E15-4E86-B9E1-39F59CB07A46}" dt="2020-02-27T16:09:41.443" v="4013" actId="1035"/>
          <ac:spMkLst>
            <pc:docMk/>
            <pc:sldMk cId="1150668952" sldId="443"/>
            <ac:spMk id="4" creationId="{27376708-20D6-4ACA-9D29-B212F7B0F7C2}"/>
          </ac:spMkLst>
        </pc:spChg>
        <pc:spChg chg="add mod">
          <ac:chgData name="Choi Jaesung" userId="9515beb211c1f5c2" providerId="LiveId" clId="{569C3B8B-9E15-4E86-B9E1-39F59CB07A46}" dt="2020-02-27T16:11:05.161" v="4031" actId="14100"/>
          <ac:spMkLst>
            <pc:docMk/>
            <pc:sldMk cId="1150668952" sldId="443"/>
            <ac:spMk id="5" creationId="{694089E6-F30C-4E84-991E-9BD643D6658D}"/>
          </ac:spMkLst>
        </pc:spChg>
      </pc:sldChg>
      <pc:sldChg chg="addSp delSp modSp add del mod">
        <pc:chgData name="Choi Jaesung" userId="9515beb211c1f5c2" providerId="LiveId" clId="{569C3B8B-9E15-4E86-B9E1-39F59CB07A46}" dt="2020-02-27T16:08:38.471" v="3943" actId="2696"/>
        <pc:sldMkLst>
          <pc:docMk/>
          <pc:sldMk cId="3920914930" sldId="443"/>
        </pc:sldMkLst>
        <pc:spChg chg="mod">
          <ac:chgData name="Choi Jaesung" userId="9515beb211c1f5c2" providerId="LiveId" clId="{569C3B8B-9E15-4E86-B9E1-39F59CB07A46}" dt="2020-02-24T18:25:13.468" v="141" actId="20577"/>
          <ac:spMkLst>
            <pc:docMk/>
            <pc:sldMk cId="3920914930" sldId="443"/>
            <ac:spMk id="2" creationId="{3BB86CA7-CEB5-4F26-B65F-65BA28E5FAC9}"/>
          </ac:spMkLst>
        </pc:spChg>
        <pc:picChg chg="add">
          <ac:chgData name="Choi Jaesung" userId="9515beb211c1f5c2" providerId="LiveId" clId="{569C3B8B-9E15-4E86-B9E1-39F59CB07A46}" dt="2020-02-24T18:27:15.606" v="144"/>
          <ac:picMkLst>
            <pc:docMk/>
            <pc:sldMk cId="3920914930" sldId="443"/>
            <ac:picMk id="3" creationId="{ADD95433-9A27-4992-AF71-3A02819C67B6}"/>
          </ac:picMkLst>
        </pc:picChg>
        <pc:picChg chg="del">
          <ac:chgData name="Choi Jaesung" userId="9515beb211c1f5c2" providerId="LiveId" clId="{569C3B8B-9E15-4E86-B9E1-39F59CB07A46}" dt="2020-02-24T18:25:18.586" v="143" actId="478"/>
          <ac:picMkLst>
            <pc:docMk/>
            <pc:sldMk cId="3920914930" sldId="443"/>
            <ac:picMk id="4" creationId="{F7CA3C49-BA1B-4909-93B8-1CA74363A79D}"/>
          </ac:picMkLst>
        </pc:picChg>
      </pc:sldChg>
      <pc:sldChg chg="addSp delSp modSp add mod">
        <pc:chgData name="Choi Jaesung" userId="9515beb211c1f5c2" providerId="LiveId" clId="{569C3B8B-9E15-4E86-B9E1-39F59CB07A46}" dt="2020-02-24T22:51:07.339" v="155" actId="20577"/>
        <pc:sldMkLst>
          <pc:docMk/>
          <pc:sldMk cId="1746249262" sldId="444"/>
        </pc:sldMkLst>
        <pc:spChg chg="mod">
          <ac:chgData name="Choi Jaesung" userId="9515beb211c1f5c2" providerId="LiveId" clId="{569C3B8B-9E15-4E86-B9E1-39F59CB07A46}" dt="2020-02-24T22:51:07.339" v="155" actId="20577"/>
          <ac:spMkLst>
            <pc:docMk/>
            <pc:sldMk cId="1746249262" sldId="444"/>
            <ac:spMk id="2" creationId="{3BB86CA7-CEB5-4F26-B65F-65BA28E5FAC9}"/>
          </ac:spMkLst>
        </pc:spChg>
        <pc:picChg chg="del">
          <ac:chgData name="Choi Jaesung" userId="9515beb211c1f5c2" providerId="LiveId" clId="{569C3B8B-9E15-4E86-B9E1-39F59CB07A46}" dt="2020-02-24T18:28:41.511" v="146" actId="478"/>
          <ac:picMkLst>
            <pc:docMk/>
            <pc:sldMk cId="1746249262" sldId="444"/>
            <ac:picMk id="3" creationId="{ADD95433-9A27-4992-AF71-3A02819C67B6}"/>
          </ac:picMkLst>
        </pc:picChg>
        <pc:picChg chg="add">
          <ac:chgData name="Choi Jaesung" userId="9515beb211c1f5c2" providerId="LiveId" clId="{569C3B8B-9E15-4E86-B9E1-39F59CB07A46}" dt="2020-02-24T22:51:02.530" v="147"/>
          <ac:picMkLst>
            <pc:docMk/>
            <pc:sldMk cId="1746249262" sldId="444"/>
            <ac:picMk id="4" creationId="{2DBB4FCD-EE43-4B85-9989-15D2807DB3C2}"/>
          </ac:picMkLst>
        </pc:picChg>
      </pc:sldChg>
      <pc:sldChg chg="addSp delSp add mod">
        <pc:chgData name="Choi Jaesung" userId="9515beb211c1f5c2" providerId="LiveId" clId="{569C3B8B-9E15-4E86-B9E1-39F59CB07A46}" dt="2020-02-24T23:16:37.722" v="165" actId="478"/>
        <pc:sldMkLst>
          <pc:docMk/>
          <pc:sldMk cId="2507520388" sldId="445"/>
        </pc:sldMkLst>
        <pc:spChg chg="del">
          <ac:chgData name="Choi Jaesung" userId="9515beb211c1f5c2" providerId="LiveId" clId="{569C3B8B-9E15-4E86-B9E1-39F59CB07A46}" dt="2020-02-24T23:16:33.266" v="164" actId="478"/>
          <ac:spMkLst>
            <pc:docMk/>
            <pc:sldMk cId="2507520388" sldId="445"/>
            <ac:spMk id="2" creationId="{AE779035-0BB2-4EDD-8F8F-F5E31D8E22CB}"/>
          </ac:spMkLst>
        </pc:spChg>
        <pc:spChg chg="del">
          <ac:chgData name="Choi Jaesung" userId="9515beb211c1f5c2" providerId="LiveId" clId="{569C3B8B-9E15-4E86-B9E1-39F59CB07A46}" dt="2020-02-24T23:16:37.722" v="165" actId="478"/>
          <ac:spMkLst>
            <pc:docMk/>
            <pc:sldMk cId="2507520388" sldId="445"/>
            <ac:spMk id="3" creationId="{3AEEABB4-2FD1-46B3-A3A2-6EEBBB132AE6}"/>
          </ac:spMkLst>
        </pc:spChg>
        <pc:spChg chg="add">
          <ac:chgData name="Choi Jaesung" userId="9515beb211c1f5c2" providerId="LiveId" clId="{569C3B8B-9E15-4E86-B9E1-39F59CB07A46}" dt="2020-02-24T23:16:29.905" v="163"/>
          <ac:spMkLst>
            <pc:docMk/>
            <pc:sldMk cId="2507520388" sldId="445"/>
            <ac:spMk id="5" creationId="{2DF1A8A0-F85B-4FD5-9361-C2A47F4BC47B}"/>
          </ac:spMkLst>
        </pc:spChg>
        <pc:picChg chg="add">
          <ac:chgData name="Choi Jaesung" userId="9515beb211c1f5c2" providerId="LiveId" clId="{569C3B8B-9E15-4E86-B9E1-39F59CB07A46}" dt="2020-02-24T23:16:23.560" v="162"/>
          <ac:picMkLst>
            <pc:docMk/>
            <pc:sldMk cId="2507520388" sldId="445"/>
            <ac:picMk id="4" creationId="{8D71EDBF-A760-4B44-A43B-02405B23C05B}"/>
          </ac:picMkLst>
        </pc:picChg>
      </pc:sldChg>
      <pc:sldChg chg="addSp delSp modSp add mod modAnim modNotesTx">
        <pc:chgData name="Choi Jaesung" userId="9515beb211c1f5c2" providerId="LiveId" clId="{569C3B8B-9E15-4E86-B9E1-39F59CB07A46}" dt="2020-02-26T19:32:59.706" v="2595"/>
        <pc:sldMkLst>
          <pc:docMk/>
          <pc:sldMk cId="764440214" sldId="446"/>
        </pc:sldMkLst>
        <pc:spChg chg="add mod">
          <ac:chgData name="Choi Jaesung" userId="9515beb211c1f5c2" providerId="LiveId" clId="{569C3B8B-9E15-4E86-B9E1-39F59CB07A46}" dt="2020-02-26T02:03:20.743" v="2154" actId="1076"/>
          <ac:spMkLst>
            <pc:docMk/>
            <pc:sldMk cId="764440214" sldId="446"/>
            <ac:spMk id="3" creationId="{C7FE15C3-B5CE-43E7-B38B-B865D7DE2E64}"/>
          </ac:spMkLst>
        </pc:spChg>
        <pc:spChg chg="add mod">
          <ac:chgData name="Choi Jaesung" userId="9515beb211c1f5c2" providerId="LiveId" clId="{569C3B8B-9E15-4E86-B9E1-39F59CB07A46}" dt="2020-02-26T02:04:36.202" v="2250" actId="1037"/>
          <ac:spMkLst>
            <pc:docMk/>
            <pc:sldMk cId="764440214" sldId="446"/>
            <ac:spMk id="8" creationId="{27D37B8A-EAD6-4BD9-808B-44EF2D4E2B4F}"/>
          </ac:spMkLst>
        </pc:spChg>
        <pc:spChg chg="mod">
          <ac:chgData name="Choi Jaesung" userId="9515beb211c1f5c2" providerId="LiveId" clId="{569C3B8B-9E15-4E86-B9E1-39F59CB07A46}" dt="2020-02-25T21:10:15.321" v="868" actId="20577"/>
          <ac:spMkLst>
            <pc:docMk/>
            <pc:sldMk cId="764440214" sldId="446"/>
            <ac:spMk id="13" creationId="{2D10CEAF-CFF2-461E-B34A-B53DED625823}"/>
          </ac:spMkLst>
        </pc:spChg>
        <pc:picChg chg="add mod">
          <ac:chgData name="Choi Jaesung" userId="9515beb211c1f5c2" providerId="LiveId" clId="{569C3B8B-9E15-4E86-B9E1-39F59CB07A46}" dt="2020-02-25T21:09:36.630" v="844" actId="1035"/>
          <ac:picMkLst>
            <pc:docMk/>
            <pc:sldMk cId="764440214" sldId="446"/>
            <ac:picMk id="2" creationId="{CF6EEC0E-3134-4A80-A79D-06469AA27903}"/>
          </ac:picMkLst>
        </pc:picChg>
        <pc:picChg chg="del">
          <ac:chgData name="Choi Jaesung" userId="9515beb211c1f5c2" providerId="LiveId" clId="{569C3B8B-9E15-4E86-B9E1-39F59CB07A46}" dt="2020-02-25T20:59:39.727" v="775" actId="478"/>
          <ac:picMkLst>
            <pc:docMk/>
            <pc:sldMk cId="764440214" sldId="446"/>
            <ac:picMk id="3" creationId="{5E550C86-51B7-4A7D-B52D-01544C5C1A8C}"/>
          </ac:picMkLst>
        </pc:picChg>
        <pc:picChg chg="add del mod">
          <ac:chgData name="Choi Jaesung" userId="9515beb211c1f5c2" providerId="LiveId" clId="{569C3B8B-9E15-4E86-B9E1-39F59CB07A46}" dt="2020-02-25T21:04:20.218" v="792" actId="478"/>
          <ac:picMkLst>
            <pc:docMk/>
            <pc:sldMk cId="764440214" sldId="446"/>
            <ac:picMk id="6" creationId="{3D9487F8-BEBC-4F46-AE7D-96B59EA4A1CC}"/>
          </ac:picMkLst>
        </pc:picChg>
      </pc:sldChg>
      <pc:sldChg chg="add del">
        <pc:chgData name="Choi Jaesung" userId="9515beb211c1f5c2" providerId="LiveId" clId="{569C3B8B-9E15-4E86-B9E1-39F59CB07A46}" dt="2020-02-25T21:24:23.032" v="1232"/>
        <pc:sldMkLst>
          <pc:docMk/>
          <pc:sldMk cId="745181284" sldId="447"/>
        </pc:sldMkLst>
      </pc:sldChg>
      <pc:sldChg chg="addSp delSp modSp add mod ord modAnim modNotesTx">
        <pc:chgData name="Choi Jaesung" userId="9515beb211c1f5c2" providerId="LiveId" clId="{569C3B8B-9E15-4E86-B9E1-39F59CB07A46}" dt="2020-02-26T19:36:35.211" v="2623" actId="1035"/>
        <pc:sldMkLst>
          <pc:docMk/>
          <pc:sldMk cId="1068552037" sldId="447"/>
        </pc:sldMkLst>
        <pc:spChg chg="add mod">
          <ac:chgData name="Choi Jaesung" userId="9515beb211c1f5c2" providerId="LiveId" clId="{569C3B8B-9E15-4E86-B9E1-39F59CB07A46}" dt="2020-02-26T19:36:35.211" v="2623" actId="1035"/>
          <ac:spMkLst>
            <pc:docMk/>
            <pc:sldMk cId="1068552037" sldId="447"/>
            <ac:spMk id="4" creationId="{C3BAC872-0389-44C8-B8DF-A5577571E6FD}"/>
          </ac:spMkLst>
        </pc:spChg>
        <pc:spChg chg="mod">
          <ac:chgData name="Choi Jaesung" userId="9515beb211c1f5c2" providerId="LiveId" clId="{569C3B8B-9E15-4E86-B9E1-39F59CB07A46}" dt="2020-02-25T21:49:20.625" v="1692" actId="1076"/>
          <ac:spMkLst>
            <pc:docMk/>
            <pc:sldMk cId="1068552037" sldId="447"/>
            <ac:spMk id="5" creationId="{00000000-0000-0000-0000-000000000000}"/>
          </ac:spMkLst>
        </pc:spChg>
        <pc:spChg chg="add mod">
          <ac:chgData name="Choi Jaesung" userId="9515beb211c1f5c2" providerId="LiveId" clId="{569C3B8B-9E15-4E86-B9E1-39F59CB07A46}" dt="2020-02-25T21:52:37.042" v="1710" actId="14100"/>
          <ac:spMkLst>
            <pc:docMk/>
            <pc:sldMk cId="1068552037" sldId="447"/>
            <ac:spMk id="6" creationId="{A1F90F98-DB3E-4161-819A-936A398B339E}"/>
          </ac:spMkLst>
        </pc:spChg>
        <pc:spChg chg="add del">
          <ac:chgData name="Choi Jaesung" userId="9515beb211c1f5c2" providerId="LiveId" clId="{569C3B8B-9E15-4E86-B9E1-39F59CB07A46}" dt="2020-02-25T21:48:31.662" v="1668"/>
          <ac:spMkLst>
            <pc:docMk/>
            <pc:sldMk cId="1068552037" sldId="447"/>
            <ac:spMk id="7" creationId="{B3CFE1E0-78FB-4A62-B682-550166161231}"/>
          </ac:spMkLst>
        </pc:spChg>
        <pc:spChg chg="add del mod">
          <ac:chgData name="Choi Jaesung" userId="9515beb211c1f5c2" providerId="LiveId" clId="{569C3B8B-9E15-4E86-B9E1-39F59CB07A46}" dt="2020-02-25T21:52:46.127" v="1716"/>
          <ac:spMkLst>
            <pc:docMk/>
            <pc:sldMk cId="1068552037" sldId="447"/>
            <ac:spMk id="8" creationId="{85F4321D-BE51-4D9A-8D04-9568FC08FF83}"/>
          </ac:spMkLst>
        </pc:spChg>
        <pc:spChg chg="add del">
          <ac:chgData name="Choi Jaesung" userId="9515beb211c1f5c2" providerId="LiveId" clId="{569C3B8B-9E15-4E86-B9E1-39F59CB07A46}" dt="2020-02-25T21:48:31.662" v="1668"/>
          <ac:spMkLst>
            <pc:docMk/>
            <pc:sldMk cId="1068552037" sldId="447"/>
            <ac:spMk id="9" creationId="{F4F3890B-8E9C-476F-A603-BCE14126EA8E}"/>
          </ac:spMkLst>
        </pc:spChg>
        <pc:spChg chg="add del">
          <ac:chgData name="Choi Jaesung" userId="9515beb211c1f5c2" providerId="LiveId" clId="{569C3B8B-9E15-4E86-B9E1-39F59CB07A46}" dt="2020-02-25T21:48:33.580" v="1670"/>
          <ac:spMkLst>
            <pc:docMk/>
            <pc:sldMk cId="1068552037" sldId="447"/>
            <ac:spMk id="10" creationId="{F4917E97-A3ED-4D51-B0C8-2DF2F1F7673B}"/>
          </ac:spMkLst>
        </pc:spChg>
        <pc:spChg chg="add del">
          <ac:chgData name="Choi Jaesung" userId="9515beb211c1f5c2" providerId="LiveId" clId="{569C3B8B-9E15-4E86-B9E1-39F59CB07A46}" dt="2020-02-25T21:48:33.580" v="1670"/>
          <ac:spMkLst>
            <pc:docMk/>
            <pc:sldMk cId="1068552037" sldId="447"/>
            <ac:spMk id="11" creationId="{18B1BC1C-583A-47B8-872A-CA78CB66F55B}"/>
          </ac:spMkLst>
        </pc:spChg>
        <pc:picChg chg="add mod">
          <ac:chgData name="Choi Jaesung" userId="9515beb211c1f5c2" providerId="LiveId" clId="{569C3B8B-9E15-4E86-B9E1-39F59CB07A46}" dt="2020-02-26T19:36:31.310" v="2622" actId="1035"/>
          <ac:picMkLst>
            <pc:docMk/>
            <pc:sldMk cId="1068552037" sldId="447"/>
            <ac:picMk id="3" creationId="{92B4613C-5140-495A-AD69-2154659D1D4D}"/>
          </ac:picMkLst>
        </pc:picChg>
        <pc:picChg chg="mod">
          <ac:chgData name="Choi Jaesung" userId="9515beb211c1f5c2" providerId="LiveId" clId="{569C3B8B-9E15-4E86-B9E1-39F59CB07A46}" dt="2020-02-26T19:36:31.310" v="2622" actId="1035"/>
          <ac:picMkLst>
            <pc:docMk/>
            <pc:sldMk cId="1068552037" sldId="447"/>
            <ac:picMk id="7" creationId="{40DA4909-F442-4634-A288-036A1471A1FF}"/>
          </ac:picMkLst>
        </pc:picChg>
      </pc:sldChg>
      <pc:sldChg chg="addSp delSp modSp mod modAnim modNotesTx">
        <pc:chgData name="Choi Jaesung" userId="9515beb211c1f5c2" providerId="LiveId" clId="{569C3B8B-9E15-4E86-B9E1-39F59CB07A46}" dt="2020-02-27T15:34:06.978" v="3547" actId="6549"/>
        <pc:sldMkLst>
          <pc:docMk/>
          <pc:sldMk cId="494132143" sldId="448"/>
        </pc:sldMkLst>
        <pc:grpChg chg="add mod">
          <ac:chgData name="Choi Jaesung" userId="9515beb211c1f5c2" providerId="LiveId" clId="{569C3B8B-9E15-4E86-B9E1-39F59CB07A46}" dt="2020-02-27T15:26:14.809" v="3487" actId="164"/>
          <ac:grpSpMkLst>
            <pc:docMk/>
            <pc:sldMk cId="494132143" sldId="448"/>
            <ac:grpSpMk id="2" creationId="{310A3DFF-9D8B-4FA5-B61A-050513917C42}"/>
          </ac:grpSpMkLst>
        </pc:grpChg>
        <pc:grpChg chg="del">
          <ac:chgData name="Choi Jaesung" userId="9515beb211c1f5c2" providerId="LiveId" clId="{569C3B8B-9E15-4E86-B9E1-39F59CB07A46}" dt="2020-02-27T15:25:32.903" v="3483" actId="165"/>
          <ac:grpSpMkLst>
            <pc:docMk/>
            <pc:sldMk cId="494132143" sldId="448"/>
            <ac:grpSpMk id="13" creationId="{E73C0759-D529-4BCE-8CA5-037097C23EEC}"/>
          </ac:grpSpMkLst>
        </pc:grpChg>
        <pc:picChg chg="mod topLvl">
          <ac:chgData name="Choi Jaesung" userId="9515beb211c1f5c2" providerId="LiveId" clId="{569C3B8B-9E15-4E86-B9E1-39F59CB07A46}" dt="2020-02-27T15:26:14.809" v="3487" actId="164"/>
          <ac:picMkLst>
            <pc:docMk/>
            <pc:sldMk cId="494132143" sldId="448"/>
            <ac:picMk id="8" creationId="{A7248892-ECF9-47FA-BAA4-117CCE5C52FB}"/>
          </ac:picMkLst>
        </pc:picChg>
        <pc:picChg chg="mod topLvl">
          <ac:chgData name="Choi Jaesung" userId="9515beb211c1f5c2" providerId="LiveId" clId="{569C3B8B-9E15-4E86-B9E1-39F59CB07A46}" dt="2020-02-27T15:26:14.809" v="3487" actId="164"/>
          <ac:picMkLst>
            <pc:docMk/>
            <pc:sldMk cId="494132143" sldId="448"/>
            <ac:picMk id="11" creationId="{6BF3F2D4-5766-44E9-9AA0-E318D85BB9B9}"/>
          </ac:picMkLst>
        </pc:picChg>
        <pc:picChg chg="mod topLvl">
          <ac:chgData name="Choi Jaesung" userId="9515beb211c1f5c2" providerId="LiveId" clId="{569C3B8B-9E15-4E86-B9E1-39F59CB07A46}" dt="2020-02-27T15:26:14.809" v="3487" actId="164"/>
          <ac:picMkLst>
            <pc:docMk/>
            <pc:sldMk cId="494132143" sldId="448"/>
            <ac:picMk id="12" creationId="{25343C2D-2F5A-449B-A12D-2FC056EEAAF3}"/>
          </ac:picMkLst>
        </pc:picChg>
      </pc:sldChg>
      <pc:sldChg chg="addSp delSp modSp add del mod modAnim">
        <pc:chgData name="Choi Jaesung" userId="9515beb211c1f5c2" providerId="LiveId" clId="{569C3B8B-9E15-4E86-B9E1-39F59CB07A46}" dt="2020-02-25T22:04:59.319" v="1922" actId="2696"/>
        <pc:sldMkLst>
          <pc:docMk/>
          <pc:sldMk cId="2063838327" sldId="448"/>
        </pc:sldMkLst>
        <pc:spChg chg="del">
          <ac:chgData name="Choi Jaesung" userId="9515beb211c1f5c2" providerId="LiveId" clId="{569C3B8B-9E15-4E86-B9E1-39F59CB07A46}" dt="2020-02-25T22:01:10.606" v="1728" actId="478"/>
          <ac:spMkLst>
            <pc:docMk/>
            <pc:sldMk cId="2063838327" sldId="448"/>
            <ac:spMk id="2" creationId="{C5E4EC8A-8A08-4A5D-B513-B15D7A1F8746}"/>
          </ac:spMkLst>
        </pc:spChg>
        <pc:spChg chg="del">
          <ac:chgData name="Choi Jaesung" userId="9515beb211c1f5c2" providerId="LiveId" clId="{569C3B8B-9E15-4E86-B9E1-39F59CB07A46}" dt="2020-02-25T21:58:49.672" v="1721"/>
          <ac:spMkLst>
            <pc:docMk/>
            <pc:sldMk cId="2063838327" sldId="448"/>
            <ac:spMk id="3" creationId="{F3C56386-B6B8-4424-A5C5-7D0EB5845F4D}"/>
          </ac:spMkLst>
        </pc:spChg>
        <pc:spChg chg="add mod">
          <ac:chgData name="Choi Jaesung" userId="9515beb211c1f5c2" providerId="LiveId" clId="{569C3B8B-9E15-4E86-B9E1-39F59CB07A46}" dt="2020-02-25T22:04:29.446" v="1908" actId="20577"/>
          <ac:spMkLst>
            <pc:docMk/>
            <pc:sldMk cId="2063838327" sldId="448"/>
            <ac:spMk id="10" creationId="{90320A7C-350E-4CE3-A11F-BA1C1F7FD2D2}"/>
          </ac:spMkLst>
        </pc:spChg>
        <pc:picChg chg="add del">
          <ac:chgData name="Choi Jaesung" userId="9515beb211c1f5c2" providerId="LiveId" clId="{569C3B8B-9E15-4E86-B9E1-39F59CB07A46}" dt="2020-02-25T21:58:17.659" v="1719" actId="478"/>
          <ac:picMkLst>
            <pc:docMk/>
            <pc:sldMk cId="2063838327" sldId="448"/>
            <ac:picMk id="4" creationId="{40F7BC54-E660-4569-8911-051D152E770A}"/>
          </ac:picMkLst>
        </pc:picChg>
        <pc:picChg chg="add mod">
          <ac:chgData name="Choi Jaesung" userId="9515beb211c1f5c2" providerId="LiveId" clId="{569C3B8B-9E15-4E86-B9E1-39F59CB07A46}" dt="2020-02-25T22:04:36.757" v="1915" actId="1036"/>
          <ac:picMkLst>
            <pc:docMk/>
            <pc:sldMk cId="2063838327" sldId="448"/>
            <ac:picMk id="5" creationId="{40B59905-1335-4A18-B02E-02B0FB44857D}"/>
          </ac:picMkLst>
        </pc:picChg>
        <pc:picChg chg="add mod">
          <ac:chgData name="Choi Jaesung" userId="9515beb211c1f5c2" providerId="LiveId" clId="{569C3B8B-9E15-4E86-B9E1-39F59CB07A46}" dt="2020-02-25T22:04:35.462" v="1914" actId="1036"/>
          <ac:picMkLst>
            <pc:docMk/>
            <pc:sldMk cId="2063838327" sldId="448"/>
            <ac:picMk id="6" creationId="{AB4BB84B-CD2E-49D6-B1A4-57D07265E677}"/>
          </ac:picMkLst>
        </pc:picChg>
        <pc:picChg chg="add mod">
          <ac:chgData name="Choi Jaesung" userId="9515beb211c1f5c2" providerId="LiveId" clId="{569C3B8B-9E15-4E86-B9E1-39F59CB07A46}" dt="2020-02-25T22:04:34.533" v="1913" actId="1036"/>
          <ac:picMkLst>
            <pc:docMk/>
            <pc:sldMk cId="2063838327" sldId="448"/>
            <ac:picMk id="7" creationId="{35B2F4DF-A2CE-43E0-AAD8-B9EF8D5F0A8A}"/>
          </ac:picMkLst>
        </pc:picChg>
        <pc:picChg chg="add mod">
          <ac:chgData name="Choi Jaesung" userId="9515beb211c1f5c2" providerId="LiveId" clId="{569C3B8B-9E15-4E86-B9E1-39F59CB07A46}" dt="2020-02-25T22:04:40.390" v="1919" actId="1036"/>
          <ac:picMkLst>
            <pc:docMk/>
            <pc:sldMk cId="2063838327" sldId="448"/>
            <ac:picMk id="8" creationId="{A7248892-ECF9-47FA-BAA4-117CCE5C52FB}"/>
          </ac:picMkLst>
        </pc:picChg>
        <pc:picChg chg="add mod">
          <ac:chgData name="Choi Jaesung" userId="9515beb211c1f5c2" providerId="LiveId" clId="{569C3B8B-9E15-4E86-B9E1-39F59CB07A46}" dt="2020-02-25T22:04:33.143" v="1911" actId="1035"/>
          <ac:picMkLst>
            <pc:docMk/>
            <pc:sldMk cId="2063838327" sldId="448"/>
            <ac:picMk id="9" creationId="{0D4AB4B8-F31F-4DD9-BA25-F5BEB0540305}"/>
          </ac:picMkLst>
        </pc:picChg>
      </pc:sldChg>
      <pc:sldChg chg="addSp delSp modSp add mod modAnim modNotesTx">
        <pc:chgData name="Choi Jaesung" userId="9515beb211c1f5c2" providerId="LiveId" clId="{569C3B8B-9E15-4E86-B9E1-39F59CB07A46}" dt="2020-02-26T20:46:09.478" v="3364" actId="1036"/>
        <pc:sldMkLst>
          <pc:docMk/>
          <pc:sldMk cId="2689245423" sldId="448"/>
        </pc:sldMkLst>
        <pc:spChg chg="add del mod">
          <ac:chgData name="Choi Jaesung" userId="9515beb211c1f5c2" providerId="LiveId" clId="{569C3B8B-9E15-4E86-B9E1-39F59CB07A46}" dt="2020-02-26T17:04:54.493" v="2311" actId="478"/>
          <ac:spMkLst>
            <pc:docMk/>
            <pc:sldMk cId="2689245423" sldId="448"/>
            <ac:spMk id="3" creationId="{D3C4FBCD-AF50-4144-979B-FE74F62F801C}"/>
          </ac:spMkLst>
        </pc:spChg>
        <pc:spChg chg="add mod">
          <ac:chgData name="Choi Jaesung" userId="9515beb211c1f5c2" providerId="LiveId" clId="{569C3B8B-9E15-4E86-B9E1-39F59CB07A46}" dt="2020-02-26T20:43:28.747" v="3069" actId="113"/>
          <ac:spMkLst>
            <pc:docMk/>
            <pc:sldMk cId="2689245423" sldId="448"/>
            <ac:spMk id="4" creationId="{CAEC9B80-D184-422E-856F-D7B9C5F0DF2B}"/>
          </ac:spMkLst>
        </pc:spChg>
        <pc:spChg chg="mod">
          <ac:chgData name="Choi Jaesung" userId="9515beb211c1f5c2" providerId="LiveId" clId="{569C3B8B-9E15-4E86-B9E1-39F59CB07A46}" dt="2020-02-26T17:29:18.904" v="2505" actId="20577"/>
          <ac:spMkLst>
            <pc:docMk/>
            <pc:sldMk cId="2689245423" sldId="448"/>
            <ac:spMk id="10" creationId="{90320A7C-350E-4CE3-A11F-BA1C1F7FD2D2}"/>
          </ac:spMkLst>
        </pc:spChg>
        <pc:spChg chg="add mod">
          <ac:chgData name="Choi Jaesung" userId="9515beb211c1f5c2" providerId="LiveId" clId="{569C3B8B-9E15-4E86-B9E1-39F59CB07A46}" dt="2020-02-26T20:46:09.478" v="3364" actId="1036"/>
          <ac:spMkLst>
            <pc:docMk/>
            <pc:sldMk cId="2689245423" sldId="448"/>
            <ac:spMk id="14" creationId="{7282A30A-50A0-47A4-993D-930A046846E8}"/>
          </ac:spMkLst>
        </pc:spChg>
        <pc:spChg chg="add mod">
          <ac:chgData name="Choi Jaesung" userId="9515beb211c1f5c2" providerId="LiveId" clId="{569C3B8B-9E15-4E86-B9E1-39F59CB07A46}" dt="2020-02-26T20:44:17.588" v="3118" actId="1035"/>
          <ac:spMkLst>
            <pc:docMk/>
            <pc:sldMk cId="2689245423" sldId="448"/>
            <ac:spMk id="15" creationId="{37D370CC-BB96-4B58-866E-B0DCD846C9B3}"/>
          </ac:spMkLst>
        </pc:spChg>
        <pc:spChg chg="add mod">
          <ac:chgData name="Choi Jaesung" userId="9515beb211c1f5c2" providerId="LiveId" clId="{569C3B8B-9E15-4E86-B9E1-39F59CB07A46}" dt="2020-02-26T20:44:31.350" v="3156" actId="1038"/>
          <ac:spMkLst>
            <pc:docMk/>
            <pc:sldMk cId="2689245423" sldId="448"/>
            <ac:spMk id="16" creationId="{7CE20BF3-6D69-4C65-B3EE-6341754B3CBE}"/>
          </ac:spMkLst>
        </pc:spChg>
        <pc:spChg chg="add mod">
          <ac:chgData name="Choi Jaesung" userId="9515beb211c1f5c2" providerId="LiveId" clId="{569C3B8B-9E15-4E86-B9E1-39F59CB07A46}" dt="2020-02-26T20:44:44.149" v="3211" actId="1035"/>
          <ac:spMkLst>
            <pc:docMk/>
            <pc:sldMk cId="2689245423" sldId="448"/>
            <ac:spMk id="17" creationId="{F8BAEF2C-14B1-486F-BA35-AC9B06B87965}"/>
          </ac:spMkLst>
        </pc:spChg>
        <pc:spChg chg="add mod">
          <ac:chgData name="Choi Jaesung" userId="9515beb211c1f5c2" providerId="LiveId" clId="{569C3B8B-9E15-4E86-B9E1-39F59CB07A46}" dt="2020-02-26T20:44:52.580" v="3240" actId="14100"/>
          <ac:spMkLst>
            <pc:docMk/>
            <pc:sldMk cId="2689245423" sldId="448"/>
            <ac:spMk id="18" creationId="{611D6563-153F-4989-B6C5-BA53E4B9D627}"/>
          </ac:spMkLst>
        </pc:spChg>
        <pc:spChg chg="add mod">
          <ac:chgData name="Choi Jaesung" userId="9515beb211c1f5c2" providerId="LiveId" clId="{569C3B8B-9E15-4E86-B9E1-39F59CB07A46}" dt="2020-02-26T20:45:07.928" v="3330" actId="1037"/>
          <ac:spMkLst>
            <pc:docMk/>
            <pc:sldMk cId="2689245423" sldId="448"/>
            <ac:spMk id="19" creationId="{CDB2A089-C250-4D6A-8085-B01CA959BF04}"/>
          </ac:spMkLst>
        </pc:spChg>
        <pc:spChg chg="add mod">
          <ac:chgData name="Choi Jaesung" userId="9515beb211c1f5c2" providerId="LiveId" clId="{569C3B8B-9E15-4E86-B9E1-39F59CB07A46}" dt="2020-02-26T20:45:13.272" v="3352" actId="1037"/>
          <ac:spMkLst>
            <pc:docMk/>
            <pc:sldMk cId="2689245423" sldId="448"/>
            <ac:spMk id="20" creationId="{1B183FAA-E604-43BB-8FFE-473BA2278B74}"/>
          </ac:spMkLst>
        </pc:spChg>
        <pc:grpChg chg="add mod">
          <ac:chgData name="Choi Jaesung" userId="9515beb211c1f5c2" providerId="LiveId" clId="{569C3B8B-9E15-4E86-B9E1-39F59CB07A46}" dt="2020-02-26T17:12:31.213" v="2486" actId="164"/>
          <ac:grpSpMkLst>
            <pc:docMk/>
            <pc:sldMk cId="2689245423" sldId="448"/>
            <ac:grpSpMk id="13" creationId="{E73C0759-D529-4BCE-8CA5-037097C23EEC}"/>
          </ac:grpSpMkLst>
        </pc:grpChg>
        <pc:picChg chg="mod">
          <ac:chgData name="Choi Jaesung" userId="9515beb211c1f5c2" providerId="LiveId" clId="{569C3B8B-9E15-4E86-B9E1-39F59CB07A46}" dt="2020-02-26T20:42:17.490" v="3055" actId="1440"/>
          <ac:picMkLst>
            <pc:docMk/>
            <pc:sldMk cId="2689245423" sldId="448"/>
            <ac:picMk id="5" creationId="{40B59905-1335-4A18-B02E-02B0FB44857D}"/>
          </ac:picMkLst>
        </pc:picChg>
        <pc:picChg chg="del mod">
          <ac:chgData name="Choi Jaesung" userId="9515beb211c1f5c2" providerId="LiveId" clId="{569C3B8B-9E15-4E86-B9E1-39F59CB07A46}" dt="2020-02-26T17:04:51.804" v="2310" actId="478"/>
          <ac:picMkLst>
            <pc:docMk/>
            <pc:sldMk cId="2689245423" sldId="448"/>
            <ac:picMk id="6" creationId="{AB4BB84B-CD2E-49D6-B1A4-57D07265E677}"/>
          </ac:picMkLst>
        </pc:picChg>
        <pc:picChg chg="mod">
          <ac:chgData name="Choi Jaesung" userId="9515beb211c1f5c2" providerId="LiveId" clId="{569C3B8B-9E15-4E86-B9E1-39F59CB07A46}" dt="2020-02-26T20:43:00.918" v="3067" actId="1036"/>
          <ac:picMkLst>
            <pc:docMk/>
            <pc:sldMk cId="2689245423" sldId="448"/>
            <ac:picMk id="7" creationId="{35B2F4DF-A2CE-43E0-AAD8-B9EF8D5F0A8A}"/>
          </ac:picMkLst>
        </pc:picChg>
        <pc:picChg chg="mod">
          <ac:chgData name="Choi Jaesung" userId="9515beb211c1f5c2" providerId="LiveId" clId="{569C3B8B-9E15-4E86-B9E1-39F59CB07A46}" dt="2020-02-26T20:42:14.366" v="3054" actId="1440"/>
          <ac:picMkLst>
            <pc:docMk/>
            <pc:sldMk cId="2689245423" sldId="448"/>
            <ac:picMk id="8" creationId="{A7248892-ECF9-47FA-BAA4-117CCE5C52FB}"/>
          </ac:picMkLst>
        </pc:picChg>
        <pc:picChg chg="mod">
          <ac:chgData name="Choi Jaesung" userId="9515beb211c1f5c2" providerId="LiveId" clId="{569C3B8B-9E15-4E86-B9E1-39F59CB07A46}" dt="2020-02-26T20:42:56.581" v="3064" actId="1036"/>
          <ac:picMkLst>
            <pc:docMk/>
            <pc:sldMk cId="2689245423" sldId="448"/>
            <ac:picMk id="9" creationId="{0D4AB4B8-F31F-4DD9-BA25-F5BEB0540305}"/>
          </ac:picMkLst>
        </pc:picChg>
        <pc:picChg chg="add mod">
          <ac:chgData name="Choi Jaesung" userId="9515beb211c1f5c2" providerId="LiveId" clId="{569C3B8B-9E15-4E86-B9E1-39F59CB07A46}" dt="2020-02-26T20:42:49.461" v="3061" actId="14100"/>
          <ac:picMkLst>
            <pc:docMk/>
            <pc:sldMk cId="2689245423" sldId="448"/>
            <ac:picMk id="11" creationId="{6BF3F2D4-5766-44E9-9AA0-E318D85BB9B9}"/>
          </ac:picMkLst>
        </pc:picChg>
        <pc:picChg chg="add mod">
          <ac:chgData name="Choi Jaesung" userId="9515beb211c1f5c2" providerId="LiveId" clId="{569C3B8B-9E15-4E86-B9E1-39F59CB07A46}" dt="2020-02-26T20:42:14.366" v="3054" actId="1440"/>
          <ac:picMkLst>
            <pc:docMk/>
            <pc:sldMk cId="2689245423" sldId="448"/>
            <ac:picMk id="12" creationId="{25343C2D-2F5A-449B-A12D-2FC056EEAAF3}"/>
          </ac:picMkLst>
        </pc:picChg>
      </pc:sldChg>
      <pc:sldChg chg="addSp delSp modSp add mod">
        <pc:chgData name="Choi Jaesung" userId="9515beb211c1f5c2" providerId="LiveId" clId="{569C3B8B-9E15-4E86-B9E1-39F59CB07A46}" dt="2020-02-26T20:37:25.718" v="2970" actId="692"/>
        <pc:sldMkLst>
          <pc:docMk/>
          <pc:sldMk cId="4258675471" sldId="449"/>
        </pc:sldMkLst>
        <pc:spChg chg="del">
          <ac:chgData name="Choi Jaesung" userId="9515beb211c1f5c2" providerId="LiveId" clId="{569C3B8B-9E15-4E86-B9E1-39F59CB07A46}" dt="2020-02-26T20:31:17.532" v="2636" actId="478"/>
          <ac:spMkLst>
            <pc:docMk/>
            <pc:sldMk cId="4258675471" sldId="449"/>
            <ac:spMk id="2" creationId="{9E06286F-5916-49E1-AB96-79310F0E995F}"/>
          </ac:spMkLst>
        </pc:spChg>
        <pc:spChg chg="del">
          <ac:chgData name="Choi Jaesung" userId="9515beb211c1f5c2" providerId="LiveId" clId="{569C3B8B-9E15-4E86-B9E1-39F59CB07A46}" dt="2020-02-26T20:29:45.592" v="2625"/>
          <ac:spMkLst>
            <pc:docMk/>
            <pc:sldMk cId="4258675471" sldId="449"/>
            <ac:spMk id="3" creationId="{C1EB2C8A-AECC-4B73-9D08-78429F4F249A}"/>
          </ac:spMkLst>
        </pc:spChg>
        <pc:spChg chg="add mod">
          <ac:chgData name="Choi Jaesung" userId="9515beb211c1f5c2" providerId="LiveId" clId="{569C3B8B-9E15-4E86-B9E1-39F59CB07A46}" dt="2020-02-26T20:31:33.257" v="2646" actId="1035"/>
          <ac:spMkLst>
            <pc:docMk/>
            <pc:sldMk cId="4258675471" sldId="449"/>
            <ac:spMk id="5" creationId="{863E68FF-06F1-4B96-8F38-B014978E5045}"/>
          </ac:spMkLst>
        </pc:spChg>
        <pc:spChg chg="add">
          <ac:chgData name="Choi Jaesung" userId="9515beb211c1f5c2" providerId="LiveId" clId="{569C3B8B-9E15-4E86-B9E1-39F59CB07A46}" dt="2020-02-26T20:31:14.403" v="2635"/>
          <ac:spMkLst>
            <pc:docMk/>
            <pc:sldMk cId="4258675471" sldId="449"/>
            <ac:spMk id="6" creationId="{370E6FD2-5367-4C38-ADCF-682CA97EE491}"/>
          </ac:spMkLst>
        </pc:spChg>
        <pc:spChg chg="add del mod">
          <ac:chgData name="Choi Jaesung" userId="9515beb211c1f5c2" providerId="LiveId" clId="{569C3B8B-9E15-4E86-B9E1-39F59CB07A46}" dt="2020-02-26T20:32:09.505" v="2650" actId="478"/>
          <ac:spMkLst>
            <pc:docMk/>
            <pc:sldMk cId="4258675471" sldId="449"/>
            <ac:spMk id="9" creationId="{4D42F4C3-00D6-430C-8F64-E60317E79CBF}"/>
          </ac:spMkLst>
        </pc:spChg>
        <pc:spChg chg="add mod ord">
          <ac:chgData name="Choi Jaesung" userId="9515beb211c1f5c2" providerId="LiveId" clId="{569C3B8B-9E15-4E86-B9E1-39F59CB07A46}" dt="2020-02-26T20:34:33.509" v="2719" actId="2085"/>
          <ac:spMkLst>
            <pc:docMk/>
            <pc:sldMk cId="4258675471" sldId="449"/>
            <ac:spMk id="11" creationId="{ED663C5E-49B4-42C3-86DE-261810DD9F9D}"/>
          </ac:spMkLst>
        </pc:spChg>
        <pc:spChg chg="add mod">
          <ac:chgData name="Choi Jaesung" userId="9515beb211c1f5c2" providerId="LiveId" clId="{569C3B8B-9E15-4E86-B9E1-39F59CB07A46}" dt="2020-02-26T20:37:13.587" v="2969" actId="14100"/>
          <ac:spMkLst>
            <pc:docMk/>
            <pc:sldMk cId="4258675471" sldId="449"/>
            <ac:spMk id="12" creationId="{47B4E5E5-5EF6-465A-829A-DBB0AD2DD965}"/>
          </ac:spMkLst>
        </pc:spChg>
        <pc:spChg chg="add mod">
          <ac:chgData name="Choi Jaesung" userId="9515beb211c1f5c2" providerId="LiveId" clId="{569C3B8B-9E15-4E86-B9E1-39F59CB07A46}" dt="2020-02-26T20:35:04.201" v="2756" actId="1036"/>
          <ac:spMkLst>
            <pc:docMk/>
            <pc:sldMk cId="4258675471" sldId="449"/>
            <ac:spMk id="13" creationId="{B10BC11B-3DF2-4D4D-BE6D-65406D093151}"/>
          </ac:spMkLst>
        </pc:spChg>
        <pc:spChg chg="add mod">
          <ac:chgData name="Choi Jaesung" userId="9515beb211c1f5c2" providerId="LiveId" clId="{569C3B8B-9E15-4E86-B9E1-39F59CB07A46}" dt="2020-02-26T20:35:19.969" v="2811" actId="14100"/>
          <ac:spMkLst>
            <pc:docMk/>
            <pc:sldMk cId="4258675471" sldId="449"/>
            <ac:spMk id="14" creationId="{EAF7EBA5-EDA9-4FE2-A9E7-7F3C37C8ABE5}"/>
          </ac:spMkLst>
        </pc:spChg>
        <pc:spChg chg="add mod">
          <ac:chgData name="Choi Jaesung" userId="9515beb211c1f5c2" providerId="LiveId" clId="{569C3B8B-9E15-4E86-B9E1-39F59CB07A46}" dt="2020-02-26T20:35:40.279" v="2843" actId="1035"/>
          <ac:spMkLst>
            <pc:docMk/>
            <pc:sldMk cId="4258675471" sldId="449"/>
            <ac:spMk id="15" creationId="{4C457F2D-A59A-4E22-94F9-FFE0B67DEA02}"/>
          </ac:spMkLst>
        </pc:spChg>
        <pc:spChg chg="add mod">
          <ac:chgData name="Choi Jaesung" userId="9515beb211c1f5c2" providerId="LiveId" clId="{569C3B8B-9E15-4E86-B9E1-39F59CB07A46}" dt="2020-02-26T20:35:53.176" v="2898" actId="1036"/>
          <ac:spMkLst>
            <pc:docMk/>
            <pc:sldMk cId="4258675471" sldId="449"/>
            <ac:spMk id="16" creationId="{C2941BED-54BC-4C8F-8696-E0CF9843523E}"/>
          </ac:spMkLst>
        </pc:spChg>
        <pc:spChg chg="add mod">
          <ac:chgData name="Choi Jaesung" userId="9515beb211c1f5c2" providerId="LiveId" clId="{569C3B8B-9E15-4E86-B9E1-39F59CB07A46}" dt="2020-02-26T20:35:59.962" v="2968" actId="1038"/>
          <ac:spMkLst>
            <pc:docMk/>
            <pc:sldMk cId="4258675471" sldId="449"/>
            <ac:spMk id="17" creationId="{53E48E99-A8A8-416F-B1E7-5C5865E2BF2B}"/>
          </ac:spMkLst>
        </pc:spChg>
        <pc:picChg chg="add del mod">
          <ac:chgData name="Choi Jaesung" userId="9515beb211c1f5c2" providerId="LiveId" clId="{569C3B8B-9E15-4E86-B9E1-39F59CB07A46}" dt="2020-02-26T20:32:06.556" v="2648" actId="478"/>
          <ac:picMkLst>
            <pc:docMk/>
            <pc:sldMk cId="4258675471" sldId="449"/>
            <ac:picMk id="4" creationId="{91C0257E-E4A8-4BEE-8C07-42217560A16A}"/>
          </ac:picMkLst>
        </pc:picChg>
        <pc:picChg chg="add mod">
          <ac:chgData name="Choi Jaesung" userId="9515beb211c1f5c2" providerId="LiveId" clId="{569C3B8B-9E15-4E86-B9E1-39F59CB07A46}" dt="2020-02-26T20:37:25.718" v="2970" actId="692"/>
          <ac:picMkLst>
            <pc:docMk/>
            <pc:sldMk cId="4258675471" sldId="449"/>
            <ac:picMk id="10" creationId="{9B1F6600-D9C7-410B-814D-AEA258935777}"/>
          </ac:picMkLst>
        </pc:picChg>
        <pc:cxnChg chg="add">
          <ac:chgData name="Choi Jaesung" userId="9515beb211c1f5c2" providerId="LiveId" clId="{569C3B8B-9E15-4E86-B9E1-39F59CB07A46}" dt="2020-02-26T20:31:23.804" v="2637"/>
          <ac:cxnSpMkLst>
            <pc:docMk/>
            <pc:sldMk cId="4258675471" sldId="449"/>
            <ac:cxnSpMk id="7" creationId="{E860D4D4-2E52-4257-AF8F-8406F3118FD3}"/>
          </ac:cxnSpMkLst>
        </pc:cxnChg>
      </pc:sldChg>
      <pc:sldChg chg="addSp delSp modSp add mod">
        <pc:chgData name="Choi Jaesung" userId="9515beb211c1f5c2" providerId="LiveId" clId="{569C3B8B-9E15-4E86-B9E1-39F59CB07A46}" dt="2020-02-27T15:57:09.796" v="3792" actId="1035"/>
        <pc:sldMkLst>
          <pc:docMk/>
          <pc:sldMk cId="775605660" sldId="450"/>
        </pc:sldMkLst>
        <pc:spChg chg="del">
          <ac:chgData name="Choi Jaesung" userId="9515beb211c1f5c2" providerId="LiveId" clId="{569C3B8B-9E15-4E86-B9E1-39F59CB07A46}" dt="2020-02-26T23:12:40.001" v="3380" actId="478"/>
          <ac:spMkLst>
            <pc:docMk/>
            <pc:sldMk cId="775605660" sldId="450"/>
            <ac:spMk id="2" creationId="{8F4DF041-2B07-4CD7-B26A-F0741A8FCE24}"/>
          </ac:spMkLst>
        </pc:spChg>
        <pc:spChg chg="del">
          <ac:chgData name="Choi Jaesung" userId="9515beb211c1f5c2" providerId="LiveId" clId="{569C3B8B-9E15-4E86-B9E1-39F59CB07A46}" dt="2020-02-26T23:12:32.468" v="3378" actId="478"/>
          <ac:spMkLst>
            <pc:docMk/>
            <pc:sldMk cId="775605660" sldId="450"/>
            <ac:spMk id="3" creationId="{AD6F3A38-812E-4D54-B6B3-1EACBDC40CBE}"/>
          </ac:spMkLst>
        </pc:spChg>
        <pc:spChg chg="add mod">
          <ac:chgData name="Choi Jaesung" userId="9515beb211c1f5c2" providerId="LiveId" clId="{569C3B8B-9E15-4E86-B9E1-39F59CB07A46}" dt="2020-02-26T23:13:00.054" v="3441" actId="20577"/>
          <ac:spMkLst>
            <pc:docMk/>
            <pc:sldMk cId="775605660" sldId="450"/>
            <ac:spMk id="5" creationId="{AE8CEEEA-B23B-4EC0-90CB-A14E8CCF0A20}"/>
          </ac:spMkLst>
        </pc:spChg>
        <pc:picChg chg="add del mod">
          <ac:chgData name="Choi Jaesung" userId="9515beb211c1f5c2" providerId="LiveId" clId="{569C3B8B-9E15-4E86-B9E1-39F59CB07A46}" dt="2020-02-26T23:20:06.487" v="3476" actId="478"/>
          <ac:picMkLst>
            <pc:docMk/>
            <pc:sldMk cId="775605660" sldId="450"/>
            <ac:picMk id="4" creationId="{A42FA73D-5D1F-4A3C-90E6-1FE78AAEF3A7}"/>
          </ac:picMkLst>
        </pc:picChg>
        <pc:picChg chg="add mod">
          <ac:chgData name="Choi Jaesung" userId="9515beb211c1f5c2" providerId="LiveId" clId="{569C3B8B-9E15-4E86-B9E1-39F59CB07A46}" dt="2020-02-27T15:57:09.796" v="3792" actId="1035"/>
          <ac:picMkLst>
            <pc:docMk/>
            <pc:sldMk cId="775605660" sldId="450"/>
            <ac:picMk id="6" creationId="{04F86D98-A0CE-4418-AC0A-C3E787460FCD}"/>
          </ac:picMkLst>
        </pc:picChg>
      </pc:sldChg>
      <pc:sldChg chg="addSp delSp modSp add mod modAnim">
        <pc:chgData name="Choi Jaesung" userId="9515beb211c1f5c2" providerId="LiveId" clId="{569C3B8B-9E15-4E86-B9E1-39F59CB07A46}" dt="2020-02-27T16:07:29.825" v="3942" actId="1037"/>
        <pc:sldMkLst>
          <pc:docMk/>
          <pc:sldMk cId="1522359704" sldId="452"/>
        </pc:sldMkLst>
        <pc:spChg chg="mod">
          <ac:chgData name="Choi Jaesung" userId="9515beb211c1f5c2" providerId="LiveId" clId="{569C3B8B-9E15-4E86-B9E1-39F59CB07A46}" dt="2020-02-27T16:06:39.797" v="3865" actId="14100"/>
          <ac:spMkLst>
            <pc:docMk/>
            <pc:sldMk cId="1522359704" sldId="452"/>
            <ac:spMk id="2" creationId="{00000000-0000-0000-0000-000000000000}"/>
          </ac:spMkLst>
        </pc:spChg>
        <pc:spChg chg="del mod">
          <ac:chgData name="Choi Jaesung" userId="9515beb211c1f5c2" providerId="LiveId" clId="{569C3B8B-9E15-4E86-B9E1-39F59CB07A46}" dt="2020-02-27T16:05:39.926" v="3799" actId="478"/>
          <ac:spMkLst>
            <pc:docMk/>
            <pc:sldMk cId="1522359704" sldId="452"/>
            <ac:spMk id="3" creationId="{00000000-0000-0000-0000-000000000000}"/>
          </ac:spMkLst>
        </pc:spChg>
        <pc:spChg chg="del">
          <ac:chgData name="Choi Jaesung" userId="9515beb211c1f5c2" providerId="LiveId" clId="{569C3B8B-9E15-4E86-B9E1-39F59CB07A46}" dt="2020-02-27T16:05:42.171" v="3800" actId="478"/>
          <ac:spMkLst>
            <pc:docMk/>
            <pc:sldMk cId="1522359704" sldId="452"/>
            <ac:spMk id="5" creationId="{00000000-0000-0000-0000-000000000000}"/>
          </ac:spMkLst>
        </pc:spChg>
        <pc:spChg chg="add mod">
          <ac:chgData name="Choi Jaesung" userId="9515beb211c1f5c2" providerId="LiveId" clId="{569C3B8B-9E15-4E86-B9E1-39F59CB07A46}" dt="2020-02-27T16:07:13.540" v="3871" actId="1038"/>
          <ac:spMkLst>
            <pc:docMk/>
            <pc:sldMk cId="1522359704" sldId="452"/>
            <ac:spMk id="10" creationId="{29206222-BAD3-4AA1-A1CA-34BC71E1D960}"/>
          </ac:spMkLst>
        </pc:spChg>
        <pc:spChg chg="add mod">
          <ac:chgData name="Choi Jaesung" userId="9515beb211c1f5c2" providerId="LiveId" clId="{569C3B8B-9E15-4E86-B9E1-39F59CB07A46}" dt="2020-02-27T16:07:21.089" v="3905" actId="1038"/>
          <ac:spMkLst>
            <pc:docMk/>
            <pc:sldMk cId="1522359704" sldId="452"/>
            <ac:spMk id="11" creationId="{4237A69F-2518-46B2-9680-3AE4E9491EBE}"/>
          </ac:spMkLst>
        </pc:spChg>
        <pc:spChg chg="add mod">
          <ac:chgData name="Choi Jaesung" userId="9515beb211c1f5c2" providerId="LiveId" clId="{569C3B8B-9E15-4E86-B9E1-39F59CB07A46}" dt="2020-02-27T16:07:29.825" v="3942" actId="1037"/>
          <ac:spMkLst>
            <pc:docMk/>
            <pc:sldMk cId="1522359704" sldId="452"/>
            <ac:spMk id="12" creationId="{C5E41135-D4B1-49D0-95AA-7175D8DF2451}"/>
          </ac:spMkLst>
        </pc:spChg>
        <pc:picChg chg="add mod">
          <ac:chgData name="Choi Jaesung" userId="9515beb211c1f5c2" providerId="LiveId" clId="{569C3B8B-9E15-4E86-B9E1-39F59CB07A46}" dt="2020-02-27T16:06:52.416" v="3867" actId="1076"/>
          <ac:picMkLst>
            <pc:docMk/>
            <pc:sldMk cId="1522359704" sldId="452"/>
            <ac:picMk id="4" creationId="{B2BFDC71-3797-4620-AA4B-2CB38DF81CE8}"/>
          </ac:picMkLst>
        </pc:picChg>
        <pc:picChg chg="del">
          <ac:chgData name="Choi Jaesung" userId="9515beb211c1f5c2" providerId="LiveId" clId="{569C3B8B-9E15-4E86-B9E1-39F59CB07A46}" dt="2020-02-27T16:05:15.803" v="3796" actId="478"/>
          <ac:picMkLst>
            <pc:docMk/>
            <pc:sldMk cId="1522359704" sldId="452"/>
            <ac:picMk id="8" creationId="{5490ACCC-6A0D-4EA9-97A2-9818D1F03888}"/>
          </ac:picMkLst>
        </pc:picChg>
      </pc:sldChg>
    </pc:docChg>
  </pc:docChgLst>
  <pc:docChgLst>
    <pc:chgData name="Choi Jaesung" userId="9515beb211c1f5c2" providerId="LiveId" clId="{97C0394E-F92E-400C-9FCE-4CE019849B06}"/>
    <pc:docChg chg="undo custSel addSld delSld modSld">
      <pc:chgData name="Choi Jaesung" userId="9515beb211c1f5c2" providerId="LiveId" clId="{97C0394E-F92E-400C-9FCE-4CE019849B06}" dt="2020-02-27T04:39:15.974" v="821" actId="6549"/>
      <pc:docMkLst>
        <pc:docMk/>
      </pc:docMkLst>
      <pc:sldChg chg="addSp delSp modSp">
        <pc:chgData name="Choi Jaesung" userId="9515beb211c1f5c2" providerId="LiveId" clId="{97C0394E-F92E-400C-9FCE-4CE019849B06}" dt="2020-02-27T02:53:37.096" v="150" actId="478"/>
        <pc:sldMkLst>
          <pc:docMk/>
          <pc:sldMk cId="4090410047" sldId="256"/>
        </pc:sldMkLst>
        <pc:picChg chg="add del mod ord">
          <ac:chgData name="Choi Jaesung" userId="9515beb211c1f5c2" providerId="LiveId" clId="{97C0394E-F92E-400C-9FCE-4CE019849B06}" dt="2020-02-27T02:53:37.096" v="150" actId="478"/>
          <ac:picMkLst>
            <pc:docMk/>
            <pc:sldMk cId="4090410047" sldId="256"/>
            <ac:picMk id="6" creationId="{4C3CABC4-46F9-4524-886A-8D735CA99024}"/>
          </ac:picMkLst>
        </pc:picChg>
      </pc:sldChg>
      <pc:sldChg chg="addSp modSp modAnim">
        <pc:chgData name="Choi Jaesung" userId="9515beb211c1f5c2" providerId="LiveId" clId="{97C0394E-F92E-400C-9FCE-4CE019849B06}" dt="2020-02-27T04:03:59.444" v="724"/>
        <pc:sldMkLst>
          <pc:docMk/>
          <pc:sldMk cId="3898971469" sldId="392"/>
        </pc:sldMkLst>
        <pc:spChg chg="add mod">
          <ac:chgData name="Choi Jaesung" userId="9515beb211c1f5c2" providerId="LiveId" clId="{97C0394E-F92E-400C-9FCE-4CE019849B06}" dt="2020-02-27T04:01:01.527" v="723" actId="1037"/>
          <ac:spMkLst>
            <pc:docMk/>
            <pc:sldMk cId="3898971469" sldId="392"/>
            <ac:spMk id="8" creationId="{B6CD0E77-7384-47D3-9F99-5E9C9AEFB003}"/>
          </ac:spMkLst>
        </pc:spChg>
      </pc:sldChg>
      <pc:sldChg chg="modSp modAnim">
        <pc:chgData name="Choi Jaesung" userId="9515beb211c1f5c2" providerId="LiveId" clId="{97C0394E-F92E-400C-9FCE-4CE019849B06}" dt="2020-02-27T04:28:37.639" v="744" actId="1036"/>
        <pc:sldMkLst>
          <pc:docMk/>
          <pc:sldMk cId="3572365220" sldId="395"/>
        </pc:sldMkLst>
        <pc:spChg chg="mod">
          <ac:chgData name="Choi Jaesung" userId="9515beb211c1f5c2" providerId="LiveId" clId="{97C0394E-F92E-400C-9FCE-4CE019849B06}" dt="2020-02-27T04:28:37.639" v="744" actId="1036"/>
          <ac:spMkLst>
            <pc:docMk/>
            <pc:sldMk cId="3572365220" sldId="395"/>
            <ac:spMk id="4" creationId="{00000000-0000-0000-0000-000000000000}"/>
          </ac:spMkLst>
        </pc:spChg>
        <pc:spChg chg="mod">
          <ac:chgData name="Choi Jaesung" userId="9515beb211c1f5c2" providerId="LiveId" clId="{97C0394E-F92E-400C-9FCE-4CE019849B06}" dt="2020-02-27T04:27:48.639" v="738" actId="255"/>
          <ac:spMkLst>
            <pc:docMk/>
            <pc:sldMk cId="3572365220" sldId="395"/>
            <ac:spMk id="20482" creationId="{00000000-0000-0000-0000-000000000000}"/>
          </ac:spMkLst>
        </pc:spChg>
      </pc:sldChg>
      <pc:sldChg chg="modSp modAnim">
        <pc:chgData name="Choi Jaesung" userId="9515beb211c1f5c2" providerId="LiveId" clId="{97C0394E-F92E-400C-9FCE-4CE019849B06}" dt="2020-02-27T03:09:33.327" v="263" actId="6549"/>
        <pc:sldMkLst>
          <pc:docMk/>
          <pc:sldMk cId="938086803" sldId="404"/>
        </pc:sldMkLst>
        <pc:spChg chg="mod">
          <ac:chgData name="Choi Jaesung" userId="9515beb211c1f5c2" providerId="LiveId" clId="{97C0394E-F92E-400C-9FCE-4CE019849B06}" dt="2020-02-27T03:08:16.145" v="244" actId="1037"/>
          <ac:spMkLst>
            <pc:docMk/>
            <pc:sldMk cId="938086803" sldId="404"/>
            <ac:spMk id="2" creationId="{00000000-0000-0000-0000-000000000000}"/>
          </ac:spMkLst>
        </pc:spChg>
        <pc:spChg chg="mod">
          <ac:chgData name="Choi Jaesung" userId="9515beb211c1f5c2" providerId="LiveId" clId="{97C0394E-F92E-400C-9FCE-4CE019849B06}" dt="2020-02-27T03:09:33.327" v="263" actId="6549"/>
          <ac:spMkLst>
            <pc:docMk/>
            <pc:sldMk cId="938086803" sldId="404"/>
            <ac:spMk id="3" creationId="{00000000-0000-0000-0000-000000000000}"/>
          </ac:spMkLst>
        </pc:spChg>
      </pc:sldChg>
      <pc:sldChg chg="modSp">
        <pc:chgData name="Choi Jaesung" userId="9515beb211c1f5c2" providerId="LiveId" clId="{97C0394E-F92E-400C-9FCE-4CE019849B06}" dt="2020-02-27T04:08:30.318" v="737" actId="6549"/>
        <pc:sldMkLst>
          <pc:docMk/>
          <pc:sldMk cId="2133933613" sldId="410"/>
        </pc:sldMkLst>
        <pc:spChg chg="mod">
          <ac:chgData name="Choi Jaesung" userId="9515beb211c1f5c2" providerId="LiveId" clId="{97C0394E-F92E-400C-9FCE-4CE019849B06}" dt="2020-02-27T04:08:30.318" v="737" actId="6549"/>
          <ac:spMkLst>
            <pc:docMk/>
            <pc:sldMk cId="2133933613" sldId="410"/>
            <ac:spMk id="11" creationId="{F9566531-3B5E-4CAE-BC8B-3BE12BBEFAD5}"/>
          </ac:spMkLst>
        </pc:spChg>
      </pc:sldChg>
      <pc:sldChg chg="modSp modNotesTx">
        <pc:chgData name="Choi Jaesung" userId="9515beb211c1f5c2" providerId="LiveId" clId="{97C0394E-F92E-400C-9FCE-4CE019849B06}" dt="2020-02-27T03:53:25.124" v="616" actId="20577"/>
        <pc:sldMkLst>
          <pc:docMk/>
          <pc:sldMk cId="2669095124" sldId="435"/>
        </pc:sldMkLst>
        <pc:spChg chg="mod">
          <ac:chgData name="Choi Jaesung" userId="9515beb211c1f5c2" providerId="LiveId" clId="{97C0394E-F92E-400C-9FCE-4CE019849B06}" dt="2020-02-27T03:53:25.124" v="616" actId="20577"/>
          <ac:spMkLst>
            <pc:docMk/>
            <pc:sldMk cId="2669095124" sldId="435"/>
            <ac:spMk id="4" creationId="{00000000-0000-0000-0000-000000000000}"/>
          </ac:spMkLst>
        </pc:spChg>
      </pc:sldChg>
      <pc:sldChg chg="modSp modAnim modNotesTx">
        <pc:chgData name="Choi Jaesung" userId="9515beb211c1f5c2" providerId="LiveId" clId="{97C0394E-F92E-400C-9FCE-4CE019849B06}" dt="2020-02-27T03:07:18.003" v="242" actId="1038"/>
        <pc:sldMkLst>
          <pc:docMk/>
          <pc:sldMk cId="1111273562" sldId="438"/>
        </pc:sldMkLst>
        <pc:spChg chg="mod">
          <ac:chgData name="Choi Jaesung" userId="9515beb211c1f5c2" providerId="LiveId" clId="{97C0394E-F92E-400C-9FCE-4CE019849B06}" dt="2020-02-27T03:07:18.003" v="242" actId="1038"/>
          <ac:spMkLst>
            <pc:docMk/>
            <pc:sldMk cId="1111273562" sldId="438"/>
            <ac:spMk id="3" creationId="{00000000-0000-0000-0000-000000000000}"/>
          </ac:spMkLst>
        </pc:spChg>
        <pc:spChg chg="mod">
          <ac:chgData name="Choi Jaesung" userId="9515beb211c1f5c2" providerId="LiveId" clId="{97C0394E-F92E-400C-9FCE-4CE019849B06}" dt="2020-02-27T03:06:36.129" v="237" actId="207"/>
          <ac:spMkLst>
            <pc:docMk/>
            <pc:sldMk cId="1111273562" sldId="438"/>
            <ac:spMk id="5" creationId="{00000000-0000-0000-0000-000000000000}"/>
          </ac:spMkLst>
        </pc:spChg>
        <pc:picChg chg="mod">
          <ac:chgData name="Choi Jaesung" userId="9515beb211c1f5c2" providerId="LiveId" clId="{97C0394E-F92E-400C-9FCE-4CE019849B06}" dt="2020-02-27T03:06:24.668" v="236" actId="14100"/>
          <ac:picMkLst>
            <pc:docMk/>
            <pc:sldMk cId="1111273562" sldId="438"/>
            <ac:picMk id="8" creationId="{5490ACCC-6A0D-4EA9-97A2-9818D1F03888}"/>
          </ac:picMkLst>
        </pc:picChg>
      </pc:sldChg>
      <pc:sldChg chg="modSp modNotesTx">
        <pc:chgData name="Choi Jaesung" userId="9515beb211c1f5c2" providerId="LiveId" clId="{97C0394E-F92E-400C-9FCE-4CE019849B06}" dt="2020-02-27T04:39:15.974" v="821" actId="6549"/>
        <pc:sldMkLst>
          <pc:docMk/>
          <pc:sldMk cId="1374084317" sldId="439"/>
        </pc:sldMkLst>
        <pc:spChg chg="mod">
          <ac:chgData name="Choi Jaesung" userId="9515beb211c1f5c2" providerId="LiveId" clId="{97C0394E-F92E-400C-9FCE-4CE019849B06}" dt="2020-02-27T04:39:15.974" v="821" actId="6549"/>
          <ac:spMkLst>
            <pc:docMk/>
            <pc:sldMk cId="1374084317" sldId="439"/>
            <ac:spMk id="5" creationId="{48AAE2B1-CEB1-4A37-9177-7F6C164FA453}"/>
          </ac:spMkLst>
        </pc:spChg>
      </pc:sldChg>
      <pc:sldChg chg="addSp delSp modSp modNotesTx">
        <pc:chgData name="Choi Jaesung" userId="9515beb211c1f5c2" providerId="LiveId" clId="{97C0394E-F92E-400C-9FCE-4CE019849B06}" dt="2020-02-27T03:38:13.535" v="276" actId="1035"/>
        <pc:sldMkLst>
          <pc:docMk/>
          <pc:sldMk cId="1068552037" sldId="447"/>
        </pc:sldMkLst>
        <pc:spChg chg="mod">
          <ac:chgData name="Choi Jaesung" userId="9515beb211c1f5c2" providerId="LiveId" clId="{97C0394E-F92E-400C-9FCE-4CE019849B06}" dt="2020-02-27T03:38:13.535" v="276" actId="1035"/>
          <ac:spMkLst>
            <pc:docMk/>
            <pc:sldMk cId="1068552037" sldId="447"/>
            <ac:spMk id="4" creationId="{C3BAC872-0389-44C8-B8DF-A5577571E6FD}"/>
          </ac:spMkLst>
        </pc:spChg>
        <pc:spChg chg="del mod">
          <ac:chgData name="Choi Jaesung" userId="9515beb211c1f5c2" providerId="LiveId" clId="{97C0394E-F92E-400C-9FCE-4CE019849B06}" dt="2020-02-26T04:05:28.321" v="46"/>
          <ac:spMkLst>
            <pc:docMk/>
            <pc:sldMk cId="1068552037" sldId="447"/>
            <ac:spMk id="6" creationId="{A1F90F98-DB3E-4161-819A-936A398B339E}"/>
          </ac:spMkLst>
        </pc:spChg>
        <pc:picChg chg="mod">
          <ac:chgData name="Choi Jaesung" userId="9515beb211c1f5c2" providerId="LiveId" clId="{97C0394E-F92E-400C-9FCE-4CE019849B06}" dt="2020-02-27T03:36:26.800" v="273" actId="1037"/>
          <ac:picMkLst>
            <pc:docMk/>
            <pc:sldMk cId="1068552037" sldId="447"/>
            <ac:picMk id="3" creationId="{92B4613C-5140-495A-AD69-2154659D1D4D}"/>
          </ac:picMkLst>
        </pc:picChg>
        <pc:picChg chg="add mod">
          <ac:chgData name="Choi Jaesung" userId="9515beb211c1f5c2" providerId="LiveId" clId="{97C0394E-F92E-400C-9FCE-4CE019849B06}" dt="2020-02-27T03:36:28.638" v="274" actId="1038"/>
          <ac:picMkLst>
            <pc:docMk/>
            <pc:sldMk cId="1068552037" sldId="447"/>
            <ac:picMk id="7" creationId="{40DA4909-F442-4634-A288-036A1471A1FF}"/>
          </ac:picMkLst>
        </pc:picChg>
      </pc:sldChg>
      <pc:sldChg chg="add modAnim">
        <pc:chgData name="Choi Jaesung" userId="9515beb211c1f5c2" providerId="LiveId" clId="{97C0394E-F92E-400C-9FCE-4CE019849B06}" dt="2020-02-27T03:24:07.579" v="266"/>
        <pc:sldMkLst>
          <pc:docMk/>
          <pc:sldMk cId="494132143" sldId="448"/>
        </pc:sldMkLst>
      </pc:sldChg>
      <pc:sldChg chg="del">
        <pc:chgData name="Choi Jaesung" userId="9515beb211c1f5c2" providerId="LiveId" clId="{97C0394E-F92E-400C-9FCE-4CE019849B06}" dt="2020-02-27T02:49:52.951" v="72" actId="2696"/>
        <pc:sldMkLst>
          <pc:docMk/>
          <pc:sldMk cId="2689245423" sldId="448"/>
        </pc:sldMkLst>
      </pc:sldChg>
      <pc:sldChg chg="addSp modSp modAnim">
        <pc:chgData name="Choi Jaesung" userId="9515beb211c1f5c2" providerId="LiveId" clId="{97C0394E-F92E-400C-9FCE-4CE019849B06}" dt="2020-02-27T03:44:52.099" v="605"/>
        <pc:sldMkLst>
          <pc:docMk/>
          <pc:sldMk cId="4258675471" sldId="449"/>
        </pc:sldMkLst>
        <pc:spChg chg="mod">
          <ac:chgData name="Choi Jaesung" userId="9515beb211c1f5c2" providerId="LiveId" clId="{97C0394E-F92E-400C-9FCE-4CE019849B06}" dt="2020-02-27T03:41:23.717" v="284" actId="14100"/>
          <ac:spMkLst>
            <pc:docMk/>
            <pc:sldMk cId="4258675471" sldId="449"/>
            <ac:spMk id="13" creationId="{B10BC11B-3DF2-4D4D-BE6D-65406D093151}"/>
          </ac:spMkLst>
        </pc:spChg>
        <pc:spChg chg="mod">
          <ac:chgData name="Choi Jaesung" userId="9515beb211c1f5c2" providerId="LiveId" clId="{97C0394E-F92E-400C-9FCE-4CE019849B06}" dt="2020-02-27T03:42:55.935" v="435" actId="14100"/>
          <ac:spMkLst>
            <pc:docMk/>
            <pc:sldMk cId="4258675471" sldId="449"/>
            <ac:spMk id="16" creationId="{C2941BED-54BC-4C8F-8696-E0CF9843523E}"/>
          </ac:spMkLst>
        </pc:spChg>
        <pc:spChg chg="add mod">
          <ac:chgData name="Choi Jaesung" userId="9515beb211c1f5c2" providerId="LiveId" clId="{97C0394E-F92E-400C-9FCE-4CE019849B06}" dt="2020-02-27T03:41:42.689" v="356" actId="1038"/>
          <ac:spMkLst>
            <pc:docMk/>
            <pc:sldMk cId="4258675471" sldId="449"/>
            <ac:spMk id="18" creationId="{4EA6B650-B606-4E44-BE3B-58C5FCB1DE9F}"/>
          </ac:spMkLst>
        </pc:spChg>
        <pc:spChg chg="add mod">
          <ac:chgData name="Choi Jaesung" userId="9515beb211c1f5c2" providerId="LiveId" clId="{97C0394E-F92E-400C-9FCE-4CE019849B06}" dt="2020-02-27T03:41:59.091" v="421" actId="1036"/>
          <ac:spMkLst>
            <pc:docMk/>
            <pc:sldMk cId="4258675471" sldId="449"/>
            <ac:spMk id="19" creationId="{EB61799A-6AD0-43A0-9CBA-CB968F5C14B3}"/>
          </ac:spMkLst>
        </pc:spChg>
        <pc:spChg chg="add mod">
          <ac:chgData name="Choi Jaesung" userId="9515beb211c1f5c2" providerId="LiveId" clId="{97C0394E-F92E-400C-9FCE-4CE019849B06}" dt="2020-02-27T03:43:17.082" v="524" actId="14100"/>
          <ac:spMkLst>
            <pc:docMk/>
            <pc:sldMk cId="4258675471" sldId="449"/>
            <ac:spMk id="20" creationId="{F58DE6CB-F7B7-4E22-8F17-7FE9614810F6}"/>
          </ac:spMkLst>
        </pc:spChg>
        <pc:spChg chg="add mod">
          <ac:chgData name="Choi Jaesung" userId="9515beb211c1f5c2" providerId="LiveId" clId="{97C0394E-F92E-400C-9FCE-4CE019849B06}" dt="2020-02-27T03:43:48.697" v="597" actId="1036"/>
          <ac:spMkLst>
            <pc:docMk/>
            <pc:sldMk cId="4258675471" sldId="449"/>
            <ac:spMk id="21" creationId="{C9D39AEC-0845-4697-8CAF-56D611FFBA1F}"/>
          </ac:spMkLst>
        </pc:spChg>
      </pc:sldChg>
      <pc:sldChg chg="add">
        <pc:chgData name="Choi Jaesung" userId="9515beb211c1f5c2" providerId="LiveId" clId="{97C0394E-F92E-400C-9FCE-4CE019849B06}" dt="2020-02-27T02:49:49.395" v="71"/>
        <pc:sldMkLst>
          <pc:docMk/>
          <pc:sldMk cId="2360517450" sldId="45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ropbox\00%20Temp_work\&#49688;&#47732;&#49884;&#44036;%20&#44536;&#47000;&#5453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ltLang="ko-KR" sz="1600" b="1" dirty="0"/>
              <a:t>Average</a:t>
            </a:r>
            <a:r>
              <a:rPr lang="en-GB" altLang="ko-KR" sz="1600" b="1" baseline="0" dirty="0"/>
              <a:t> Sleep D</a:t>
            </a:r>
            <a:r>
              <a:rPr lang="en-GB" altLang="ko-KR" sz="1600" b="1" dirty="0"/>
              <a:t>uration by Grade </a:t>
            </a:r>
            <a:br>
              <a:rPr lang="en-GB" altLang="ko-KR" sz="1600" b="1" dirty="0"/>
            </a:br>
            <a:r>
              <a:rPr lang="en-GB" altLang="ko-KR" sz="1600" b="1" dirty="0"/>
              <a:t>(2015, Korea CDC)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bar"/>
        <c:grouping val="clustered"/>
        <c:varyColors val="0"/>
        <c:ser>
          <c:idx val="0"/>
          <c:order val="0"/>
          <c:tx>
            <c:strRef>
              <c:f>Sheet1!$C$1</c:f>
              <c:strCache>
                <c:ptCount val="1"/>
                <c:pt idx="0">
                  <c:v>duration</c:v>
                </c:pt>
              </c:strCache>
            </c:strRef>
          </c:tx>
          <c:spPr>
            <a:solidFill>
              <a:schemeClr val="accent1"/>
            </a:solidFill>
            <a:ln>
              <a:noFill/>
            </a:ln>
            <a:effectLst/>
          </c:spPr>
          <c:invertIfNegative val="0"/>
          <c:dLbls>
            <c:dLbl>
              <c:idx val="0"/>
              <c:tx>
                <c:rich>
                  <a:bodyPr/>
                  <a:lstStyle/>
                  <a:p>
                    <a:r>
                      <a:rPr lang="en-US" altLang="ko-KR"/>
                      <a:t>7h 24m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E7-480A-99E3-220B3B0EE65E}"/>
                </c:ext>
              </c:extLst>
            </c:dLbl>
            <c:dLbl>
              <c:idx val="1"/>
              <c:tx>
                <c:rich>
                  <a:bodyPr/>
                  <a:lstStyle/>
                  <a:p>
                    <a:fld id="{BB6FD861-67A9-4621-BB17-6736F4543438}" type="CELLREF">
                      <a:rPr lang="en-US" altLang="ko-KR"/>
                      <a:pPr/>
                      <a:t>[CELLREF]</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{BB6FD861-67A9-4621-BB17-6736F4543438}</c15:txfldGUID>
                      <c15:f>Sheet1!$F$3</c15:f>
                      <c15:dlblFieldTableCache>
                        <c:ptCount val="1"/>
                        <c:pt idx="0">
                          <c:v>7h 5m</c:v>
                        </c:pt>
                      </c15:dlblFieldTableCache>
                    </c15:dlblFTEntry>
                  </c15:dlblFieldTable>
                  <c15:showDataLabelsRange val="0"/>
                </c:ext>
                <c:ext xmlns:c16="http://schemas.microsoft.com/office/drawing/2014/chart" uri="{C3380CC4-5D6E-409C-BE32-E72D297353CC}">
                  <c16:uniqueId val="{00000001-10E7-480A-99E3-220B3B0EE65E}"/>
                </c:ext>
              </c:extLst>
            </c:dLbl>
            <c:dLbl>
              <c:idx val="2"/>
              <c:tx>
                <c:rich>
                  <a:bodyPr/>
                  <a:lstStyle/>
                  <a:p>
                    <a:fld id="{B42D9B81-1F20-45B5-8670-B2E9762807D5}" type="CELLREF">
                      <a:rPr lang="en-US" altLang="ko-KR"/>
                      <a:pPr/>
                      <a:t>[CELLREF]</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{B42D9B81-1F20-45B5-8670-B2E9762807D5}</c15:txfldGUID>
                      <c15:f>Sheet1!$F$4</c15:f>
                      <c15:dlblFieldTableCache>
                        <c:ptCount val="1"/>
                        <c:pt idx="0">
                          <c:v>6h 46m</c:v>
                        </c:pt>
                      </c15:dlblFieldTableCache>
                    </c15:dlblFTEntry>
                  </c15:dlblFieldTable>
                  <c15:showDataLabelsRange val="0"/>
                </c:ext>
                <c:ext xmlns:c16="http://schemas.microsoft.com/office/drawing/2014/chart" uri="{C3380CC4-5D6E-409C-BE32-E72D297353CC}">
                  <c16:uniqueId val="{00000002-10E7-480A-99E3-220B3B0EE65E}"/>
                </c:ext>
              </c:extLst>
            </c:dLbl>
            <c:dLbl>
              <c:idx val="3"/>
              <c:tx>
                <c:rich>
                  <a:bodyPr/>
                  <a:lstStyle/>
                  <a:p>
                    <a:fld id="{B6233430-D39F-42DC-AB6B-9D162B392C66}" type="CELLREF">
                      <a:rPr lang="en-US" altLang="ko-KR"/>
                      <a:pPr/>
                      <a:t>[CELLREF]</a:t>
                    </a:fld>
                    <a:endParaRPr lang="ko-KR" alt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{B6233430-D39F-42DC-AB6B-9D162B392C66}</c15:txfldGUID>
                      <c15:f>Sheet1!$F$5</c15:f>
                      <c15:dlblFieldTableCache>
                        <c:ptCount val="1"/>
                        <c:pt idx="0">
                          <c:v>5h 48m</c:v>
                        </c:pt>
                      </c15:dlblFieldTableCache>
                    </c15:dlblFTEntry>
                  </c15:dlblFieldTable>
                  <c15:showDataLabelsRange val="0"/>
                </c:ext>
                <c:ext xmlns:c16="http://schemas.microsoft.com/office/drawing/2014/chart" uri="{C3380CC4-5D6E-409C-BE32-E72D297353CC}">
                  <c16:uniqueId val="{00000003-10E7-480A-99E3-220B3B0EE65E}"/>
                </c:ext>
              </c:extLst>
            </c:dLbl>
            <c:dLbl>
              <c:idx val="4"/>
              <c:tx>
                <c:rich>
                  <a:bodyPr/>
                  <a:lstStyle/>
                  <a:p>
                    <a:r>
                      <a:rPr lang="en-US" altLang="ko-KR"/>
                      <a:t>5h 34m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0E7-480A-99E3-220B3B0EE65E}"/>
                </c:ext>
              </c:extLst>
            </c:dLbl>
            <c:dLbl>
              <c:idx val="5"/>
              <c:tx>
                <c:rich>
                  <a:bodyPr/>
                  <a:lstStyle/>
                  <a:p>
                    <a:r>
                      <a:rPr lang="en-US" altLang="ko-KR"/>
                      <a:t>5h</a:t>
                    </a:r>
                    <a:r>
                      <a:rPr lang="en-US" altLang="ko-KR" baseline="0"/>
                      <a:t> 14m</a:t>
                    </a:r>
                    <a:endParaRPr lang="en-US" altLang="ko-K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0E7-480A-99E3-220B3B0EE65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Sheet1!$B$2:$B$7</c:f>
              <c:strCache>
                <c:ptCount val="6"/>
                <c:pt idx="0">
                  <c:v>MS 7th</c:v>
                </c:pt>
                <c:pt idx="1">
                  <c:v>MS 8th</c:v>
                </c:pt>
                <c:pt idx="2">
                  <c:v>MS 9th</c:v>
                </c:pt>
                <c:pt idx="3">
                  <c:v>AHS 10th</c:v>
                </c:pt>
                <c:pt idx="4">
                  <c:v>AHS 11th</c:v>
                </c:pt>
                <c:pt idx="5">
                  <c:v>AHS 12th</c:v>
                </c:pt>
              </c:strCache>
            </c:strRef>
          </c:cat>
          <c:val>
            <c:numRef>
              <c:f>Sheet1!$C$2:$C$7</c:f>
              <c:numCache>
                <c:formatCode>General</c:formatCode>
                <c:ptCount val="6"/>
                <c:pt idx="0">
                  <c:v>444</c:v>
                </c:pt>
                <c:pt idx="1">
                  <c:v>425</c:v>
                </c:pt>
                <c:pt idx="2">
                  <c:v>406</c:v>
                </c:pt>
                <c:pt idx="3">
                  <c:v>348</c:v>
                </c:pt>
                <c:pt idx="4">
                  <c:v>334</c:v>
                </c:pt>
                <c:pt idx="5">
                  <c:v>314</c:v>
                </c:pt>
              </c:numCache>
            </c:numRef>
          </c:val>
          <c:extLst>
            <c:ext xmlns:c16="http://schemas.microsoft.com/office/drawing/2014/chart" uri="{C3380CC4-5D6E-409C-BE32-E72D297353CC}">
              <c16:uniqueId val="{00000006-10E7-480A-99E3-220B3B0EE65E}"/>
            </c:ext>
          </c:extLst>
        </c:ser>
        <c:dLbls>
          <c:showLegendKey val="0"/>
          <c:showVal val="0"/>
          <c:showCatName val="0"/>
          <c:showSerName val="0"/>
          <c:showPercent val="0"/>
          <c:showBubbleSize val="0"/>
        </c:dLbls>
        <c:gapWidth val="182"/>
        <c:axId val="282873760"/>
        <c:axId val="190179632"/>
      </c:barChart>
      <c:catAx>
        <c:axId val="282873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90179632"/>
        <c:crosses val="autoZero"/>
        <c:auto val="1"/>
        <c:lblAlgn val="ctr"/>
        <c:lblOffset val="100"/>
        <c:noMultiLvlLbl val="0"/>
      </c:catAx>
      <c:valAx>
        <c:axId val="190179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282873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76363" cy="511731"/>
          </a:xfrm>
          <a:prstGeom prst="rect">
            <a:avLst/>
          </a:prstGeom>
        </p:spPr>
        <p:txBody>
          <a:bodyPr vert="horz" lIns="103227" tIns="51613" rIns="103227" bIns="51613" rtlCol="0"/>
          <a:lstStyle>
            <a:lvl1pPr algn="l">
              <a:defRPr sz="1300"/>
            </a:lvl1pPr>
          </a:lstStyle>
          <a:p>
            <a:endParaRPr lang="ko-KR" altLang="en-US"/>
          </a:p>
        </p:txBody>
      </p:sp>
      <p:sp>
        <p:nvSpPr>
          <p:cNvPr id="3" name="Date Placeholder 2"/>
          <p:cNvSpPr>
            <a:spLocks noGrp="1"/>
          </p:cNvSpPr>
          <p:nvPr>
            <p:ph type="dt" sz="quarter" idx="1"/>
          </p:nvPr>
        </p:nvSpPr>
        <p:spPr>
          <a:xfrm>
            <a:off x="4021297" y="3"/>
            <a:ext cx="3076363" cy="511731"/>
          </a:xfrm>
          <a:prstGeom prst="rect">
            <a:avLst/>
          </a:prstGeom>
        </p:spPr>
        <p:txBody>
          <a:bodyPr vert="horz" lIns="103227" tIns="51613" rIns="103227" bIns="51613" rtlCol="0"/>
          <a:lstStyle>
            <a:lvl1pPr algn="r">
              <a:defRPr sz="1300"/>
            </a:lvl1pPr>
          </a:lstStyle>
          <a:p>
            <a:fld id="{83D2F339-B8ED-4ADE-897F-262476495A30}" type="datetimeFigureOut">
              <a:rPr lang="ko-KR" altLang="en-US" smtClean="0"/>
              <a:pPr/>
              <a:t>2020-02-27</a:t>
            </a:fld>
            <a:endParaRPr lang="ko-KR" altLang="en-US"/>
          </a:p>
        </p:txBody>
      </p:sp>
      <p:sp>
        <p:nvSpPr>
          <p:cNvPr id="4" name="Footer Placeholder 3"/>
          <p:cNvSpPr>
            <a:spLocks noGrp="1"/>
          </p:cNvSpPr>
          <p:nvPr>
            <p:ph type="ftr" sz="quarter" idx="2"/>
          </p:nvPr>
        </p:nvSpPr>
        <p:spPr>
          <a:xfrm>
            <a:off x="2" y="9721110"/>
            <a:ext cx="3076363" cy="511731"/>
          </a:xfrm>
          <a:prstGeom prst="rect">
            <a:avLst/>
          </a:prstGeom>
        </p:spPr>
        <p:txBody>
          <a:bodyPr vert="horz" lIns="103227" tIns="51613" rIns="103227" bIns="51613" rtlCol="0" anchor="b"/>
          <a:lstStyle>
            <a:lvl1pPr algn="l">
              <a:defRPr sz="1300"/>
            </a:lvl1pPr>
          </a:lstStyle>
          <a:p>
            <a:endParaRPr lang="ko-KR" altLang="en-US"/>
          </a:p>
        </p:txBody>
      </p:sp>
      <p:sp>
        <p:nvSpPr>
          <p:cNvPr id="5" name="Slide Number Placeholder 4"/>
          <p:cNvSpPr>
            <a:spLocks noGrp="1"/>
          </p:cNvSpPr>
          <p:nvPr>
            <p:ph type="sldNum" sz="quarter" idx="3"/>
          </p:nvPr>
        </p:nvSpPr>
        <p:spPr>
          <a:xfrm>
            <a:off x="4021297" y="9721110"/>
            <a:ext cx="3076363" cy="511731"/>
          </a:xfrm>
          <a:prstGeom prst="rect">
            <a:avLst/>
          </a:prstGeom>
        </p:spPr>
        <p:txBody>
          <a:bodyPr vert="horz" lIns="103227" tIns="51613" rIns="103227" bIns="51613" rtlCol="0" anchor="b"/>
          <a:lstStyle>
            <a:lvl1pPr algn="r">
              <a:defRPr sz="1300"/>
            </a:lvl1pPr>
          </a:lstStyle>
          <a:p>
            <a:fld id="{C8A6236F-803D-445B-9473-0E93DFACBFAD}" type="slidenum">
              <a:rPr lang="ko-KR" altLang="en-US" smtClean="0"/>
              <a:pPr/>
              <a:t>‹#›</a:t>
            </a:fld>
            <a:endParaRPr lang="ko-KR" altLang="en-US"/>
          </a:p>
        </p:txBody>
      </p:sp>
    </p:spTree>
    <p:extLst>
      <p:ext uri="{BB962C8B-B14F-4D97-AF65-F5344CB8AC3E}">
        <p14:creationId xmlns:p14="http://schemas.microsoft.com/office/powerpoint/2010/main" val="942012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76363" cy="511731"/>
          </a:xfrm>
          <a:prstGeom prst="rect">
            <a:avLst/>
          </a:prstGeom>
        </p:spPr>
        <p:txBody>
          <a:bodyPr vert="horz" lIns="103227" tIns="51613" rIns="103227" bIns="51613" rtlCol="0"/>
          <a:lstStyle>
            <a:lvl1pPr algn="l">
              <a:defRPr sz="1300"/>
            </a:lvl1pPr>
          </a:lstStyle>
          <a:p>
            <a:endParaRPr lang="en-US"/>
          </a:p>
        </p:txBody>
      </p:sp>
      <p:sp>
        <p:nvSpPr>
          <p:cNvPr id="3" name="Date Placeholder 2"/>
          <p:cNvSpPr>
            <a:spLocks noGrp="1"/>
          </p:cNvSpPr>
          <p:nvPr>
            <p:ph type="dt" idx="1"/>
          </p:nvPr>
        </p:nvSpPr>
        <p:spPr>
          <a:xfrm>
            <a:off x="4021297" y="3"/>
            <a:ext cx="3076363" cy="511731"/>
          </a:xfrm>
          <a:prstGeom prst="rect">
            <a:avLst/>
          </a:prstGeom>
        </p:spPr>
        <p:txBody>
          <a:bodyPr vert="horz" lIns="103227" tIns="51613" rIns="103227" bIns="51613" rtlCol="0"/>
          <a:lstStyle>
            <a:lvl1pPr algn="r">
              <a:defRPr sz="1300"/>
            </a:lvl1pPr>
          </a:lstStyle>
          <a:p>
            <a:fld id="{30E31BAA-E893-4BD6-B9E9-25B5049D716B}" type="datetimeFigureOut">
              <a:rPr lang="en-US" smtClean="0"/>
              <a:pPr/>
              <a:t>2/27/2020</a:t>
            </a:fld>
            <a:endParaRPr lang="en-US"/>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103227" tIns="51613" rIns="103227" bIns="51613" rtlCol="0" anchor="ctr"/>
          <a:lstStyle/>
          <a:p>
            <a:endParaRPr lang="en-US"/>
          </a:p>
        </p:txBody>
      </p:sp>
      <p:sp>
        <p:nvSpPr>
          <p:cNvPr id="5" name="Notes Placeholder 4"/>
          <p:cNvSpPr>
            <a:spLocks noGrp="1"/>
          </p:cNvSpPr>
          <p:nvPr>
            <p:ph type="body" sz="quarter" idx="3"/>
          </p:nvPr>
        </p:nvSpPr>
        <p:spPr>
          <a:xfrm>
            <a:off x="709931" y="4861445"/>
            <a:ext cx="5679440" cy="4605576"/>
          </a:xfrm>
          <a:prstGeom prst="rect">
            <a:avLst/>
          </a:prstGeom>
        </p:spPr>
        <p:txBody>
          <a:bodyPr vert="horz" lIns="103227" tIns="51613" rIns="103227" bIns="516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9721110"/>
            <a:ext cx="3076363" cy="511731"/>
          </a:xfrm>
          <a:prstGeom prst="rect">
            <a:avLst/>
          </a:prstGeom>
        </p:spPr>
        <p:txBody>
          <a:bodyPr vert="horz" lIns="103227" tIns="51613" rIns="103227" bIns="51613" rtlCol="0" anchor="b"/>
          <a:lstStyle>
            <a:lvl1pPr algn="l">
              <a:defRPr sz="1300"/>
            </a:lvl1pPr>
          </a:lstStyle>
          <a:p>
            <a:endParaRPr lang="en-US"/>
          </a:p>
        </p:txBody>
      </p:sp>
      <p:sp>
        <p:nvSpPr>
          <p:cNvPr id="7" name="Slide Number Placeholder 6"/>
          <p:cNvSpPr>
            <a:spLocks noGrp="1"/>
          </p:cNvSpPr>
          <p:nvPr>
            <p:ph type="sldNum" sz="quarter" idx="5"/>
          </p:nvPr>
        </p:nvSpPr>
        <p:spPr>
          <a:xfrm>
            <a:off x="4021297" y="9721110"/>
            <a:ext cx="3076363" cy="511731"/>
          </a:xfrm>
          <a:prstGeom prst="rect">
            <a:avLst/>
          </a:prstGeom>
        </p:spPr>
        <p:txBody>
          <a:bodyPr vert="horz" lIns="103227" tIns="51613" rIns="103227" bIns="51613" rtlCol="0" anchor="b"/>
          <a:lstStyle>
            <a:lvl1pPr algn="r">
              <a:defRPr sz="1300"/>
            </a:lvl1pPr>
          </a:lstStyle>
          <a:p>
            <a:fld id="{E4DA35ED-F3DD-4B2C-B714-6F478CEA7179}" type="slidenum">
              <a:rPr lang="en-US" smtClean="0"/>
              <a:pPr/>
              <a:t>‹#›</a:t>
            </a:fld>
            <a:endParaRPr lang="en-US"/>
          </a:p>
        </p:txBody>
      </p:sp>
    </p:spTree>
    <p:extLst>
      <p:ext uri="{BB962C8B-B14F-4D97-AF65-F5344CB8AC3E}">
        <p14:creationId xmlns:p14="http://schemas.microsoft.com/office/powerpoint/2010/main" val="3040243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news.donga.com/BestClick/3/all/20150203/69457495/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ytimes.com/2019/10/14/us/school-sleep-start.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youtube.com/watch?v=w37IEFz5LXg" TargetMode="External"/><Relationship Id="rId4" Type="http://schemas.openxmlformats.org/officeDocument/2006/relationships/hyperlink" Target="https://www.youtube.com/watch?v=cYPQwq8WkJ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i="0" u="none" strike="noStrike" kern="1200" baseline="0" dirty="0">
                <a:solidFill>
                  <a:schemeClr val="tx1"/>
                </a:solidFill>
                <a:latin typeface="+mn-lt"/>
                <a:ea typeface="+mn-ea"/>
                <a:cs typeface="+mn-cs"/>
              </a:rPr>
              <a:t>The effect of delaying school start time on adolescents’ time use and health: Evidence from a policy change in Korea</a:t>
            </a:r>
            <a:endParaRPr lang="ko-KR" altLang="en-US" dirty="0"/>
          </a:p>
        </p:txBody>
      </p:sp>
      <p:sp>
        <p:nvSpPr>
          <p:cNvPr id="4" name="Slide Number Placeholder 3"/>
          <p:cNvSpPr>
            <a:spLocks noGrp="1"/>
          </p:cNvSpPr>
          <p:nvPr>
            <p:ph type="sldNum" sz="quarter" idx="10"/>
          </p:nvPr>
        </p:nvSpPr>
        <p:spPr/>
        <p:txBody>
          <a:bodyPr/>
          <a:lstStyle/>
          <a:p>
            <a:fld id="{E4DA35ED-F3DD-4B2C-B714-6F478CEA7179}" type="slidenum">
              <a:rPr lang="en-US" smtClean="0"/>
              <a:pPr/>
              <a:t>1</a:t>
            </a:fld>
            <a:endParaRPr lang="en-US"/>
          </a:p>
        </p:txBody>
      </p:sp>
    </p:spTree>
    <p:extLst>
      <p:ext uri="{BB962C8B-B14F-4D97-AF65-F5344CB8AC3E}">
        <p14:creationId xmlns:p14="http://schemas.microsoft.com/office/powerpoint/2010/main" val="4146163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95637" indent="-295637" fontAlgn="base" latinLnBrk="1">
              <a:buFont typeface="Arial" panose="020B0604020202020204" pitchFamily="34" charset="0"/>
              <a:buChar char="•"/>
            </a:pPr>
            <a:r>
              <a:rPr lang="en-US" altLang="ko-KR" sz="2100" b="1" dirty="0">
                <a:latin typeface="Tahoma" panose="020B0604030504040204" pitchFamily="34" charset="0"/>
                <a:cs typeface="Tahoma" panose="020B0604030504040204" pitchFamily="34" charset="0"/>
              </a:rPr>
              <a:t>Recent studies on the policy focuses on sleep time and academic outcome (Kim, 2018; Shin, 2018)</a:t>
            </a:r>
          </a:p>
          <a:p>
            <a:pPr marL="768656" lvl="1" indent="-295637" fontAlgn="base" latinLnBrk="1">
              <a:buFont typeface="Arial" panose="020B0604020202020204" pitchFamily="34" charset="0"/>
              <a:buChar char="•"/>
            </a:pPr>
            <a:r>
              <a:rPr lang="en-US" altLang="ko-KR" sz="2100" dirty="0">
                <a:latin typeface="Tahoma" panose="020B0604030504040204" pitchFamily="34" charset="0"/>
                <a:cs typeface="Tahoma" panose="020B0604030504040204" pitchFamily="34" charset="0"/>
              </a:rPr>
              <a:t>Increased sleep time (KCYPS, KTUS)</a:t>
            </a:r>
          </a:p>
          <a:p>
            <a:pPr marL="768656" lvl="1" indent="-295637" fontAlgn="base" latinLnBrk="1">
              <a:buFont typeface="Arial" panose="020B0604020202020204" pitchFamily="34" charset="0"/>
              <a:buChar char="•"/>
            </a:pPr>
            <a:r>
              <a:rPr lang="en-US" altLang="ko-KR" sz="2100" dirty="0">
                <a:latin typeface="Tahoma" panose="020B0604030504040204" pitchFamily="34" charset="0"/>
                <a:cs typeface="Tahoma" panose="020B0604030504040204" pitchFamily="34" charset="0"/>
              </a:rPr>
              <a:t>Increased academic performance (NAEA, CSAT)</a:t>
            </a:r>
            <a:endParaRPr lang="en-US" altLang="ko-KR" sz="2100" dirty="0"/>
          </a:p>
          <a:p>
            <a:endParaRPr lang="ko-KR" altLang="en-US" dirty="0"/>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12</a:t>
            </a:fld>
            <a:endParaRPr lang="en-US"/>
          </a:p>
        </p:txBody>
      </p:sp>
    </p:spTree>
    <p:extLst>
      <p:ext uri="{BB962C8B-B14F-4D97-AF65-F5344CB8AC3E}">
        <p14:creationId xmlns:p14="http://schemas.microsoft.com/office/powerpoint/2010/main" val="38162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a:t>Studies of myself, friends, and society</a:t>
            </a:r>
          </a:p>
          <a:p>
            <a:pPr>
              <a:spcBef>
                <a:spcPct val="0"/>
              </a:spcBef>
            </a:pPr>
            <a:endParaRPr lang="ko-KR" altLang="en-US"/>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13</a:t>
            </a:fld>
            <a:endParaRPr lang="en-US" altLang="ko-KR">
              <a:latin typeface="Calibri" panose="020F0502020204030204" pitchFamily="34" charset="0"/>
            </a:endParaRPr>
          </a:p>
        </p:txBody>
      </p:sp>
    </p:spTree>
    <p:extLst>
      <p:ext uri="{BB962C8B-B14F-4D97-AF65-F5344CB8AC3E}">
        <p14:creationId xmlns:p14="http://schemas.microsoft.com/office/powerpoint/2010/main" val="1994991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dirty="0"/>
              <a:t>Studies of myself, friends, and society</a:t>
            </a:r>
          </a:p>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14</a:t>
            </a:fld>
            <a:endParaRPr lang="en-US" altLang="ko-KR">
              <a:latin typeface="Calibri" panose="020F0502020204030204" pitchFamily="34" charset="0"/>
            </a:endParaRPr>
          </a:p>
        </p:txBody>
      </p:sp>
    </p:spTree>
    <p:extLst>
      <p:ext uri="{BB962C8B-B14F-4D97-AF65-F5344CB8AC3E}">
        <p14:creationId xmlns:p14="http://schemas.microsoft.com/office/powerpoint/2010/main" val="21762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sz="1200" b="0" i="0" u="none" strike="noStrike" kern="1200" baseline="0" dirty="0">
                <a:solidFill>
                  <a:schemeClr val="tx1"/>
                </a:solidFill>
                <a:latin typeface="+mn-lt"/>
                <a:ea typeface="+mn-ea"/>
                <a:cs typeface="+mn-cs"/>
              </a:rPr>
              <a:t>Figure 1 shows trends in sleep time of students from 2011 to 2017 using KYRBS. A vertical line between 2014 and 2015 represents the timing of the adoption of the 9 o’clock attendance</a:t>
            </a:r>
          </a:p>
          <a:p>
            <a:r>
              <a:rPr lang="en-US" altLang="ko-KR" sz="1200" b="0" i="0" u="none" strike="noStrike" kern="1200" baseline="0" dirty="0">
                <a:solidFill>
                  <a:schemeClr val="tx1"/>
                </a:solidFill>
                <a:latin typeface="+mn-lt"/>
                <a:ea typeface="+mn-ea"/>
                <a:cs typeface="+mn-cs"/>
              </a:rPr>
              <a:t>policy in Gyeonggi province. Panels A to C show a common trend before the policy implementation (2011–2014). </a:t>
            </a:r>
          </a:p>
          <a:p>
            <a:r>
              <a:rPr lang="en-US" altLang="ko-KR" sz="1200" b="0" i="0" u="none" strike="noStrike" kern="1200" baseline="0" dirty="0">
                <a:solidFill>
                  <a:schemeClr val="tx1"/>
                </a:solidFill>
                <a:latin typeface="+mn-lt"/>
                <a:ea typeface="+mn-ea"/>
                <a:cs typeface="+mn-cs"/>
              </a:rPr>
              <a:t>However, sleep schedule diverges after the policy introduction (Panel A). Bedtime among students in Gyeonggi was delayed compared to students in Seoul (Panel B), and wake-up time among students in Gyeonggi was even more delayed, outweighing the difference in bedtime (Panel C). As a result, total sleep time among students in Gyeonggi</a:t>
            </a:r>
          </a:p>
          <a:p>
            <a:r>
              <a:rPr lang="en-US" altLang="ko-KR" sz="1200" b="0" i="0" u="none" strike="noStrike" kern="1200" baseline="0" dirty="0">
                <a:solidFill>
                  <a:schemeClr val="tx1"/>
                </a:solidFill>
                <a:latin typeface="+mn-lt"/>
                <a:ea typeface="+mn-ea"/>
                <a:cs typeface="+mn-cs"/>
              </a:rPr>
              <a:t>increased relative to students in Seoul.</a:t>
            </a: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15</a:t>
            </a:fld>
            <a:endParaRPr lang="en-US" altLang="ko-KR">
              <a:latin typeface="Calibri" panose="020F0502020204030204" pitchFamily="34" charset="0"/>
            </a:endParaRPr>
          </a:p>
        </p:txBody>
      </p:sp>
    </p:spTree>
    <p:extLst>
      <p:ext uri="{BB962C8B-B14F-4D97-AF65-F5344CB8AC3E}">
        <p14:creationId xmlns:p14="http://schemas.microsoft.com/office/powerpoint/2010/main" val="2818250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ko-KR" dirty="0"/>
              <a:t>Collected by Korea Information Society Development Institute.</a:t>
            </a:r>
          </a:p>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16</a:t>
            </a:fld>
            <a:endParaRPr lang="en-US" altLang="ko-KR">
              <a:latin typeface="Calibri" panose="020F0502020204030204" pitchFamily="34" charset="0"/>
            </a:endParaRPr>
          </a:p>
        </p:txBody>
      </p:sp>
    </p:spTree>
    <p:extLst>
      <p:ext uri="{BB962C8B-B14F-4D97-AF65-F5344CB8AC3E}">
        <p14:creationId xmlns:p14="http://schemas.microsoft.com/office/powerpoint/2010/main" val="314281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ko-KR" dirty="0"/>
              <a:t>10:45p: 37.5% -&gt; 42.5%</a:t>
            </a: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17</a:t>
            </a:fld>
            <a:endParaRPr lang="en-US" altLang="ko-KR">
              <a:latin typeface="Calibri" panose="020F0502020204030204" pitchFamily="34" charset="0"/>
            </a:endParaRPr>
          </a:p>
        </p:txBody>
      </p:sp>
    </p:spTree>
    <p:extLst>
      <p:ext uri="{BB962C8B-B14F-4D97-AF65-F5344CB8AC3E}">
        <p14:creationId xmlns:p14="http://schemas.microsoft.com/office/powerpoint/2010/main" val="396616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19</a:t>
            </a:fld>
            <a:endParaRPr lang="en-US" altLang="ko-KR">
              <a:latin typeface="Calibri" panose="020F0502020204030204" pitchFamily="34" charset="0"/>
            </a:endParaRPr>
          </a:p>
        </p:txBody>
      </p:sp>
    </p:spTree>
    <p:extLst>
      <p:ext uri="{BB962C8B-B14F-4D97-AF65-F5344CB8AC3E}">
        <p14:creationId xmlns:p14="http://schemas.microsoft.com/office/powerpoint/2010/main" val="1994991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a:t>Studies of myself, friends, and society</a:t>
            </a:r>
          </a:p>
          <a:p>
            <a:pPr>
              <a:spcBef>
                <a:spcPct val="0"/>
              </a:spcBef>
            </a:pPr>
            <a:endParaRPr lang="ko-KR" altLang="en-US"/>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20</a:t>
            </a:fld>
            <a:endParaRPr lang="en-US" altLang="ko-KR">
              <a:latin typeface="Calibri" panose="020F0502020204030204" pitchFamily="34" charset="0"/>
            </a:endParaRPr>
          </a:p>
        </p:txBody>
      </p:sp>
    </p:spTree>
    <p:extLst>
      <p:ext uri="{BB962C8B-B14F-4D97-AF65-F5344CB8AC3E}">
        <p14:creationId xmlns:p14="http://schemas.microsoft.com/office/powerpoint/2010/main" val="1532143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lnSpc>
                <a:spcPct val="95000"/>
              </a:lnSpc>
              <a:spcBef>
                <a:spcPct val="0"/>
              </a:spcBef>
              <a:defRPr/>
            </a:pPr>
            <a:r>
              <a:rPr lang="en-US" altLang="ko-KR" sz="2000" dirty="0">
                <a:latin typeface="Tahoma" panose="020B0604030504040204" pitchFamily="34" charset="0"/>
                <a:ea typeface="Tahoma" panose="020B0604030504040204" pitchFamily="34" charset="0"/>
                <a:cs typeface="Tahoma" panose="020B0604030504040204" pitchFamily="34" charset="0"/>
              </a:rPr>
              <a:t>Students with higher SES slept more even before the policy</a:t>
            </a:r>
            <a:br>
              <a:rPr lang="en-US" altLang="ko-KR" sz="2000" dirty="0">
                <a:latin typeface="Tahoma" panose="020B0604030504040204" pitchFamily="34" charset="0"/>
                <a:ea typeface="Tahoma" panose="020B0604030504040204" pitchFamily="34" charset="0"/>
                <a:cs typeface="Tahoma" panose="020B0604030504040204" pitchFamily="34" charset="0"/>
              </a:rPr>
            </a:br>
            <a:r>
              <a:rPr lang="en-US" altLang="ko-KR" sz="2000" dirty="0">
                <a:latin typeface="Tahoma" panose="020B0604030504040204" pitchFamily="34" charset="0"/>
                <a:ea typeface="Tahoma" panose="020B0604030504040204" pitchFamily="34" charset="0"/>
                <a:cs typeface="Tahoma" panose="020B0604030504040204" pitchFamily="34" charset="0"/>
              </a:rPr>
              <a:t>(high SES: 6.40 hours, middle SES: 6.33 hours, low SES: 6.17 hours)</a:t>
            </a:r>
          </a:p>
          <a:p>
            <a:pPr>
              <a:spcBef>
                <a:spcPct val="0"/>
              </a:spcBef>
            </a:pPr>
            <a:endParaRPr lang="ko-KR" altLang="en-US" dirty="0"/>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21</a:t>
            </a:fld>
            <a:endParaRPr lang="en-US" altLang="ko-KR">
              <a:latin typeface="Calibri" panose="020F0502020204030204" pitchFamily="34" charset="0"/>
            </a:endParaRPr>
          </a:p>
        </p:txBody>
      </p:sp>
    </p:spTree>
    <p:extLst>
      <p:ext uri="{BB962C8B-B14F-4D97-AF65-F5344CB8AC3E}">
        <p14:creationId xmlns:p14="http://schemas.microsoft.com/office/powerpoint/2010/main" val="166671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22</a:t>
            </a:fld>
            <a:endParaRPr lang="en-US" altLang="ko-KR">
              <a:latin typeface="Calibri" panose="020F0502020204030204" pitchFamily="34" charset="0"/>
            </a:endParaRPr>
          </a:p>
        </p:txBody>
      </p:sp>
    </p:spTree>
    <p:extLst>
      <p:ext uri="{BB962C8B-B14F-4D97-AF65-F5344CB8AC3E}">
        <p14:creationId xmlns:p14="http://schemas.microsoft.com/office/powerpoint/2010/main" val="324681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Human rights ordinance on student behavior (</a:t>
            </a:r>
            <a:r>
              <a:rPr lang="ko-KR" altLang="en-US" dirty="0"/>
              <a:t>학생인권조례</a:t>
            </a:r>
            <a:r>
              <a:rPr lang="en-US" altLang="ko-KR" dirty="0"/>
              <a:t>)</a:t>
            </a:r>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the</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right</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to</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be</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free</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from</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corporal</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punishment</a:t>
            </a:r>
            <a:r>
              <a:rPr lang="ko-KR" altLang="ko-KR" sz="1200" kern="1200" dirty="0">
                <a:solidFill>
                  <a:schemeClr val="tx1"/>
                </a:solidFill>
                <a:effectLst/>
                <a:latin typeface="+mn-lt"/>
                <a:ea typeface="+mn-ea"/>
                <a:cs typeface="+mn-cs"/>
              </a:rPr>
              <a:t> and </a:t>
            </a:r>
            <a:r>
              <a:rPr lang="ko-KR" altLang="ko-KR" sz="1200" kern="1200" dirty="0" err="1">
                <a:solidFill>
                  <a:schemeClr val="tx1"/>
                </a:solidFill>
                <a:effectLst/>
                <a:latin typeface="+mn-lt"/>
                <a:ea typeface="+mn-ea"/>
                <a:cs typeface="+mn-cs"/>
              </a:rPr>
              <a:t>physical</a:t>
            </a:r>
            <a:r>
              <a:rPr lang="ko-KR" altLang="ko-KR" sz="1200" kern="1200" dirty="0">
                <a:solidFill>
                  <a:schemeClr val="tx1"/>
                </a:solidFill>
                <a:effectLst/>
                <a:latin typeface="+mn-lt"/>
                <a:ea typeface="+mn-ea"/>
                <a:cs typeface="+mn-cs"/>
              </a:rPr>
              <a:t> and </a:t>
            </a:r>
            <a:r>
              <a:rPr lang="ko-KR" altLang="ko-KR" sz="1200" kern="1200" dirty="0" err="1">
                <a:solidFill>
                  <a:schemeClr val="tx1"/>
                </a:solidFill>
                <a:effectLst/>
                <a:latin typeface="+mn-lt"/>
                <a:ea typeface="+mn-ea"/>
                <a:cs typeface="+mn-cs"/>
              </a:rPr>
              <a:t>verbal</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violence</a:t>
            </a:r>
            <a:r>
              <a:rPr lang="ko-KR" altLang="ko-KR" sz="1200" kern="1200" dirty="0">
                <a:solidFill>
                  <a:schemeClr val="tx1"/>
                </a:solidFill>
                <a:effectLst/>
                <a:latin typeface="+mn-lt"/>
                <a:ea typeface="+mn-ea"/>
                <a:cs typeface="+mn-cs"/>
              </a:rPr>
              <a:t>.</a:t>
            </a:r>
          </a:p>
          <a:p>
            <a:pPr marL="0" indent="0">
              <a:buFontTx/>
              <a:buNone/>
            </a:pPr>
            <a:r>
              <a:rPr lang="en-US"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restrict</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dress</a:t>
            </a:r>
            <a:r>
              <a:rPr lang="ko-KR" altLang="ko-KR" sz="1200" kern="1200" dirty="0">
                <a:solidFill>
                  <a:schemeClr val="tx1"/>
                </a:solidFill>
                <a:effectLst/>
                <a:latin typeface="+mn-lt"/>
                <a:ea typeface="+mn-ea"/>
                <a:cs typeface="+mn-cs"/>
              </a:rPr>
              <a:t> and </a:t>
            </a:r>
            <a:r>
              <a:rPr lang="ko-KR" altLang="ko-KR" sz="1200" kern="1200" dirty="0" err="1">
                <a:solidFill>
                  <a:schemeClr val="tx1"/>
                </a:solidFill>
                <a:effectLst/>
                <a:latin typeface="+mn-lt"/>
                <a:ea typeface="+mn-ea"/>
                <a:cs typeface="+mn-cs"/>
              </a:rPr>
              <a:t>hairstyle</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regulations</a:t>
            </a:r>
            <a:endParaRPr lang="en-US" altLang="ko-KR" sz="1200" kern="1200" dirty="0">
              <a:solidFill>
                <a:schemeClr val="tx1"/>
              </a:solidFill>
              <a:effectLst/>
              <a:latin typeface="+mn-lt"/>
              <a:ea typeface="+mn-ea"/>
              <a:cs typeface="+mn-cs"/>
            </a:endParaRPr>
          </a:p>
          <a:p>
            <a:pPr marL="171450" indent="-171450">
              <a:buFontTx/>
              <a:buChar char="-"/>
            </a:pPr>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The impact of universal school lunch on student misbehavior (</a:t>
            </a:r>
            <a:r>
              <a:rPr lang="ko-KR" altLang="en-US" sz="1200" b="0" i="0" u="none" strike="noStrike" kern="1200" baseline="0" dirty="0">
                <a:solidFill>
                  <a:schemeClr val="tx1"/>
                </a:solidFill>
                <a:latin typeface="+mn-lt"/>
                <a:ea typeface="+mn-ea"/>
                <a:cs typeface="+mn-cs"/>
              </a:rPr>
              <a:t>무상급식</a:t>
            </a:r>
            <a:r>
              <a:rPr lang="en-US" altLang="ko-KR" sz="1200" b="0" i="0" u="none" strike="noStrike" kern="1200" baseline="0" dirty="0">
                <a:solidFill>
                  <a:schemeClr val="tx1"/>
                </a:solidFill>
                <a:latin typeface="+mn-lt"/>
                <a:ea typeface="+mn-ea"/>
                <a:cs typeface="+mn-cs"/>
              </a:rPr>
              <a:t>, </a:t>
            </a:r>
            <a:r>
              <a:rPr lang="ko-KR" altLang="en-US" sz="1200" b="0" i="0" u="none" strike="noStrike" kern="1200" baseline="0" dirty="0">
                <a:solidFill>
                  <a:schemeClr val="tx1"/>
                </a:solidFill>
                <a:latin typeface="+mn-lt"/>
                <a:ea typeface="+mn-ea"/>
                <a:cs typeface="+mn-cs"/>
              </a:rPr>
              <a:t>서울 </a:t>
            </a:r>
            <a:r>
              <a:rPr lang="en-US" altLang="ko-KR" sz="1200" b="0" i="0" u="none" strike="noStrike" kern="1200" baseline="0" dirty="0">
                <a:solidFill>
                  <a:schemeClr val="tx1"/>
                </a:solidFill>
                <a:latin typeface="+mn-lt"/>
                <a:ea typeface="+mn-ea"/>
                <a:cs typeface="+mn-cs"/>
              </a:rPr>
              <a:t>in 2011)</a:t>
            </a:r>
          </a:p>
          <a:p>
            <a:pPr marL="171450" indent="-171450">
              <a:buFontTx/>
              <a:buChar char="-"/>
            </a:pPr>
            <a:r>
              <a:rPr lang="en-US" altLang="ko-KR" sz="1200" b="0" i="0" kern="1200" dirty="0">
                <a:solidFill>
                  <a:schemeClr val="tx1"/>
                </a:solidFill>
                <a:effectLst/>
                <a:latin typeface="+mn-lt"/>
                <a:ea typeface="+mn-ea"/>
                <a:cs typeface="+mn-cs"/>
              </a:rPr>
              <a:t>hold a referendum on free school lunches</a:t>
            </a:r>
          </a:p>
          <a:p>
            <a:pPr marL="171450" indent="-171450">
              <a:buFontTx/>
              <a:buChar char="-"/>
            </a:pPr>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“How the imposition of a curfew on private cram schools affects the consumption of private tutoring services as well as the time use patterns of Korean high school students.”</a:t>
            </a:r>
          </a:p>
          <a:p>
            <a:r>
              <a:rPr lang="en-US" altLang="ko-KR" sz="1200" b="0" i="0" u="none" strike="noStrike" kern="1200" baseline="0" dirty="0">
                <a:solidFill>
                  <a:schemeClr val="tx1"/>
                </a:solidFill>
                <a:latin typeface="+mn-lt"/>
                <a:ea typeface="+mn-ea"/>
                <a:cs typeface="+mn-cs"/>
              </a:rPr>
              <a:t>To identify the impact of the curfew, this study capitalizes on inter-city/province variation in private cram school regulatory ordinances and estimates a difference-in-differences estimator</a:t>
            </a:r>
          </a:p>
          <a:p>
            <a:r>
              <a:rPr lang="en-US" altLang="ko-KR" sz="1200" b="0" i="0" u="none" strike="noStrike" kern="1200" baseline="0" dirty="0">
                <a:solidFill>
                  <a:schemeClr val="tx1"/>
                </a:solidFill>
                <a:latin typeface="+mn-lt"/>
                <a:ea typeface="+mn-ea"/>
                <a:cs typeface="+mn-cs"/>
              </a:rPr>
              <a:t>between the years of 2009 and 2012. The findings indicate that the curfew was ineffective in reducing the level of household expenditure or the total number of hours</a:t>
            </a:r>
          </a:p>
          <a:p>
            <a:r>
              <a:rPr lang="en-US" altLang="ko-KR" sz="1200" b="0" i="0" u="none" strike="noStrike" kern="1200" baseline="0" dirty="0">
                <a:solidFill>
                  <a:schemeClr val="tx1"/>
                </a:solidFill>
                <a:latin typeface="+mn-lt"/>
                <a:ea typeface="+mn-ea"/>
                <a:cs typeface="+mn-cs"/>
              </a:rPr>
              <a:t>spent on private tutoring. However, imposition of the curfew was found to be associated with increases in time spent on sleeping as well as in internet usage for nonacademic</a:t>
            </a:r>
          </a:p>
          <a:p>
            <a:r>
              <a:rPr lang="en-US" altLang="ko-KR" sz="1200" b="0" i="0" u="none" strike="noStrike" kern="1200" baseline="0" dirty="0">
                <a:solidFill>
                  <a:schemeClr val="tx1"/>
                </a:solidFill>
                <a:latin typeface="+mn-lt"/>
                <a:ea typeface="+mn-ea"/>
                <a:cs typeface="+mn-cs"/>
              </a:rPr>
              <a:t>purposes. Interestingly, changes in time use patterns were not found among students in the highest socio-economic status group indicating that the curfew policy</a:t>
            </a:r>
          </a:p>
          <a:p>
            <a:r>
              <a:rPr lang="en-US" altLang="ko-KR" sz="1200" b="0" i="0" u="none" strike="noStrike" kern="1200" baseline="0" dirty="0">
                <a:solidFill>
                  <a:schemeClr val="tx1"/>
                </a:solidFill>
                <a:latin typeface="+mn-lt"/>
                <a:ea typeface="+mn-ea"/>
                <a:cs typeface="+mn-cs"/>
              </a:rPr>
              <a:t>may have certain unintended consequences. Policy implications are discussed.</a:t>
            </a:r>
            <a:endParaRPr lang="ko-KR" altLang="en-US" dirty="0"/>
          </a:p>
        </p:txBody>
      </p:sp>
      <p:sp>
        <p:nvSpPr>
          <p:cNvPr id="4" name="슬라이드 번호 개체 틀 3"/>
          <p:cNvSpPr>
            <a:spLocks noGrp="1"/>
          </p:cNvSpPr>
          <p:nvPr>
            <p:ph type="sldNum" sz="quarter" idx="5"/>
          </p:nvPr>
        </p:nvSpPr>
        <p:spPr/>
        <p:txBody>
          <a:bodyPr/>
          <a:lstStyle/>
          <a:p>
            <a:fld id="{E4DA35ED-F3DD-4B2C-B714-6F478CEA7179}" type="slidenum">
              <a:rPr lang="en-US" smtClean="0"/>
              <a:pPr/>
              <a:t>2</a:t>
            </a:fld>
            <a:endParaRPr lang="en-US"/>
          </a:p>
        </p:txBody>
      </p:sp>
    </p:spTree>
    <p:extLst>
      <p:ext uri="{BB962C8B-B14F-4D97-AF65-F5344CB8AC3E}">
        <p14:creationId xmlns:p14="http://schemas.microsoft.com/office/powerpoint/2010/main" val="211722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23</a:t>
            </a:fld>
            <a:endParaRPr lang="en-US" altLang="ko-KR">
              <a:latin typeface="Calibri" panose="020F0502020204030204" pitchFamily="34" charset="0"/>
            </a:endParaRPr>
          </a:p>
        </p:txBody>
      </p:sp>
    </p:spTree>
    <p:extLst>
      <p:ext uri="{BB962C8B-B14F-4D97-AF65-F5344CB8AC3E}">
        <p14:creationId xmlns:p14="http://schemas.microsoft.com/office/powerpoint/2010/main" val="163575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24</a:t>
            </a:fld>
            <a:endParaRPr lang="en-US" altLang="ko-KR">
              <a:latin typeface="Calibri" panose="020F0502020204030204" pitchFamily="34" charset="0"/>
            </a:endParaRPr>
          </a:p>
        </p:txBody>
      </p:sp>
    </p:spTree>
    <p:extLst>
      <p:ext uri="{BB962C8B-B14F-4D97-AF65-F5344CB8AC3E}">
        <p14:creationId xmlns:p14="http://schemas.microsoft.com/office/powerpoint/2010/main" val="2191947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46038">
              <a:spcBef>
                <a:spcPct val="0"/>
              </a:spcBef>
              <a:defRPr/>
            </a:pPr>
            <a:r>
              <a:rPr lang="en-GB" altLang="ko-KR" b="1" dirty="0">
                <a:solidFill>
                  <a:srgbClr val="0070C0"/>
                </a:solidFill>
                <a:latin typeface="나눔고딕" panose="020D0604000000000000" pitchFamily="50" charset="-127"/>
                <a:ea typeface="나눔고딕" panose="020D0604000000000000" pitchFamily="50" charset="-127"/>
              </a:rPr>
              <a:t>in the interest of time</a:t>
            </a:r>
            <a:endParaRPr lang="ko-KR" altLang="en-US" dirty="0"/>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25</a:t>
            </a:fld>
            <a:endParaRPr lang="en-US" altLang="ko-KR">
              <a:latin typeface="Calibri" panose="020F0502020204030204" pitchFamily="34" charset="0"/>
            </a:endParaRPr>
          </a:p>
        </p:txBody>
      </p:sp>
    </p:spTree>
    <p:extLst>
      <p:ext uri="{BB962C8B-B14F-4D97-AF65-F5344CB8AC3E}">
        <p14:creationId xmlns:p14="http://schemas.microsoft.com/office/powerpoint/2010/main" val="1722675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lnSpc>
                <a:spcPct val="114000"/>
              </a:lnSpc>
            </a:pPr>
            <a:endParaRPr lang="ko-KR" altLang="en-US" dirty="0"/>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26</a:t>
            </a:fld>
            <a:endParaRPr lang="en-US" altLang="ko-KR">
              <a:latin typeface="Calibri" panose="020F0502020204030204" pitchFamily="34" charset="0"/>
            </a:endParaRPr>
          </a:p>
        </p:txBody>
      </p:sp>
    </p:spTree>
    <p:extLst>
      <p:ext uri="{BB962C8B-B14F-4D97-AF65-F5344CB8AC3E}">
        <p14:creationId xmlns:p14="http://schemas.microsoft.com/office/powerpoint/2010/main" val="66350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dirty="0"/>
              <a:t>Studies of myself, friends, and society</a:t>
            </a:r>
          </a:p>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29</a:t>
            </a:fld>
            <a:endParaRPr lang="en-US" altLang="ko-KR">
              <a:latin typeface="Calibri" panose="020F0502020204030204" pitchFamily="34" charset="0"/>
            </a:endParaRPr>
          </a:p>
        </p:txBody>
      </p:sp>
    </p:spTree>
    <p:extLst>
      <p:ext uri="{BB962C8B-B14F-4D97-AF65-F5344CB8AC3E}">
        <p14:creationId xmlns:p14="http://schemas.microsoft.com/office/powerpoint/2010/main" val="2324307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i="1" dirty="0">
                <a:latin typeface="Tahoma" panose="020B0604030504040204" pitchFamily="34" charset="0"/>
                <a:ea typeface="나눔고딕" panose="020D0604000000000000" pitchFamily="50" charset="-127"/>
                <a:cs typeface="Tahoma" panose="020B0604030504040204" pitchFamily="34" charset="0"/>
              </a:rPr>
              <a:t> * lectures taken at private tutoring institutions plus private tutoring at home  </a:t>
            </a: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30</a:t>
            </a:fld>
            <a:endParaRPr lang="en-US" altLang="ko-KR">
              <a:latin typeface="Calibri" panose="020F0502020204030204" pitchFamily="34" charset="0"/>
            </a:endParaRPr>
          </a:p>
        </p:txBody>
      </p:sp>
    </p:spTree>
    <p:extLst>
      <p:ext uri="{BB962C8B-B14F-4D97-AF65-F5344CB8AC3E}">
        <p14:creationId xmlns:p14="http://schemas.microsoft.com/office/powerpoint/2010/main" val="1691660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21508"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3F865ABA-281F-4582-805F-764E14384942}" type="slidenum">
              <a:rPr lang="en-US" altLang="ko-KR">
                <a:latin typeface="Calibri" panose="020F0502020204030204" pitchFamily="34" charset="0"/>
              </a:rPr>
              <a:pPr/>
              <a:t>31</a:t>
            </a:fld>
            <a:endParaRPr lang="en-US" altLang="ko-KR">
              <a:latin typeface="Calibri" panose="020F0502020204030204" pitchFamily="34" charset="0"/>
            </a:endParaRPr>
          </a:p>
        </p:txBody>
      </p:sp>
    </p:spTree>
    <p:extLst>
      <p:ext uri="{BB962C8B-B14F-4D97-AF65-F5344CB8AC3E}">
        <p14:creationId xmlns:p14="http://schemas.microsoft.com/office/powerpoint/2010/main" val="1082479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spcBef>
                <a:spcPct val="0"/>
              </a:spcBef>
            </a:pPr>
            <a:r>
              <a:rPr lang="en-US" altLang="ko-KR" sz="1900"/>
              <a:t>Studies of myself, friends, and society</a:t>
            </a:r>
          </a:p>
          <a:p>
            <a:pPr>
              <a:spcBef>
                <a:spcPct val="0"/>
              </a:spcBef>
            </a:pPr>
            <a:endParaRPr lang="ko-KR" altLang="en-US"/>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32</a:t>
            </a:fld>
            <a:endParaRPr lang="en-US" altLang="ko-KR">
              <a:latin typeface="Calibri" panose="020F0502020204030204" pitchFamily="34" charset="0"/>
            </a:endParaRPr>
          </a:p>
        </p:txBody>
      </p:sp>
    </p:spTree>
    <p:extLst>
      <p:ext uri="{BB962C8B-B14F-4D97-AF65-F5344CB8AC3E}">
        <p14:creationId xmlns:p14="http://schemas.microsoft.com/office/powerpoint/2010/main" val="381333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33</a:t>
            </a:fld>
            <a:endParaRPr lang="en-US" altLang="ko-KR">
              <a:latin typeface="Calibri" panose="020F0502020204030204" pitchFamily="34" charset="0"/>
            </a:endParaRPr>
          </a:p>
        </p:txBody>
      </p:sp>
    </p:spTree>
    <p:extLst>
      <p:ext uri="{BB962C8B-B14F-4D97-AF65-F5344CB8AC3E}">
        <p14:creationId xmlns:p14="http://schemas.microsoft.com/office/powerpoint/2010/main" val="2698907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슬라이드 노트 개체 틀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ko-KR" altLang="en-US" dirty="0"/>
          </a:p>
        </p:txBody>
      </p:sp>
      <p:sp>
        <p:nvSpPr>
          <p:cNvPr id="19460" name="슬라이드 번호 개체 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맑은 고딕" panose="020B0503020000020004" pitchFamily="50" charset="-127"/>
              </a:defRPr>
            </a:lvl1pPr>
            <a:lvl2pPr marL="768531" indent="-295589">
              <a:defRPr>
                <a:solidFill>
                  <a:schemeClr val="tx1"/>
                </a:solidFill>
                <a:latin typeface="맑은 고딕" panose="020B0503020000020004" pitchFamily="50" charset="-127"/>
              </a:defRPr>
            </a:lvl2pPr>
            <a:lvl3pPr marL="1182355" indent="-236471">
              <a:defRPr>
                <a:solidFill>
                  <a:schemeClr val="tx1"/>
                </a:solidFill>
                <a:latin typeface="맑은 고딕" panose="020B0503020000020004" pitchFamily="50" charset="-127"/>
              </a:defRPr>
            </a:lvl3pPr>
            <a:lvl4pPr marL="1655298" indent="-236471">
              <a:defRPr>
                <a:solidFill>
                  <a:schemeClr val="tx1"/>
                </a:solidFill>
                <a:latin typeface="맑은 고딕" panose="020B0503020000020004" pitchFamily="50" charset="-127"/>
              </a:defRPr>
            </a:lvl4pPr>
            <a:lvl5pPr marL="2128240" indent="-236471">
              <a:defRPr>
                <a:solidFill>
                  <a:schemeClr val="tx1"/>
                </a:solidFill>
                <a:latin typeface="맑은 고딕" panose="020B0503020000020004" pitchFamily="50" charset="-127"/>
              </a:defRPr>
            </a:lvl5pPr>
            <a:lvl6pPr marL="2601182" indent="-236471" fontAlgn="base">
              <a:spcBef>
                <a:spcPct val="0"/>
              </a:spcBef>
              <a:spcAft>
                <a:spcPct val="0"/>
              </a:spcAft>
              <a:defRPr>
                <a:solidFill>
                  <a:schemeClr val="tx1"/>
                </a:solidFill>
                <a:latin typeface="맑은 고딕" panose="020B0503020000020004" pitchFamily="50" charset="-127"/>
              </a:defRPr>
            </a:lvl6pPr>
            <a:lvl7pPr marL="3074125" indent="-236471" fontAlgn="base">
              <a:spcBef>
                <a:spcPct val="0"/>
              </a:spcBef>
              <a:spcAft>
                <a:spcPct val="0"/>
              </a:spcAft>
              <a:defRPr>
                <a:solidFill>
                  <a:schemeClr val="tx1"/>
                </a:solidFill>
                <a:latin typeface="맑은 고딕" panose="020B0503020000020004" pitchFamily="50" charset="-127"/>
              </a:defRPr>
            </a:lvl7pPr>
            <a:lvl8pPr marL="3547066" indent="-236471" fontAlgn="base">
              <a:spcBef>
                <a:spcPct val="0"/>
              </a:spcBef>
              <a:spcAft>
                <a:spcPct val="0"/>
              </a:spcAft>
              <a:defRPr>
                <a:solidFill>
                  <a:schemeClr val="tx1"/>
                </a:solidFill>
                <a:latin typeface="맑은 고딕" panose="020B0503020000020004" pitchFamily="50" charset="-127"/>
              </a:defRPr>
            </a:lvl8pPr>
            <a:lvl9pPr marL="4020010" indent="-236471" fontAlgn="base">
              <a:spcBef>
                <a:spcPct val="0"/>
              </a:spcBef>
              <a:spcAft>
                <a:spcPct val="0"/>
              </a:spcAft>
              <a:defRPr>
                <a:solidFill>
                  <a:schemeClr val="tx1"/>
                </a:solidFill>
                <a:latin typeface="맑은 고딕" panose="020B0503020000020004" pitchFamily="50" charset="-127"/>
              </a:defRPr>
            </a:lvl9pPr>
          </a:lstStyle>
          <a:p>
            <a:fld id="{C8D63144-BA4E-4212-94F4-97AC29ACB131}" type="slidenum">
              <a:rPr lang="en-US" altLang="ko-KR">
                <a:latin typeface="Calibri" panose="020F0502020204030204" pitchFamily="34" charset="0"/>
              </a:rPr>
              <a:pPr/>
              <a:t>34</a:t>
            </a:fld>
            <a:endParaRPr lang="en-US" altLang="ko-KR">
              <a:latin typeface="Calibri" panose="020F0502020204030204" pitchFamily="34" charset="0"/>
            </a:endParaRPr>
          </a:p>
        </p:txBody>
      </p:sp>
    </p:spTree>
    <p:extLst>
      <p:ext uri="{BB962C8B-B14F-4D97-AF65-F5344CB8AC3E}">
        <p14:creationId xmlns:p14="http://schemas.microsoft.com/office/powerpoint/2010/main" val="367396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i="0" u="none" strike="noStrike" kern="1200" baseline="0" dirty="0">
                <a:solidFill>
                  <a:schemeClr val="tx1"/>
                </a:solidFill>
                <a:latin typeface="+mn-lt"/>
                <a:ea typeface="+mn-ea"/>
                <a:cs typeface="+mn-cs"/>
              </a:rPr>
              <a:t>The effect of delaying school start time on adolescents’ time use and health: Evidence from a policy change in Korea</a:t>
            </a:r>
            <a:endParaRPr lang="ko-KR" altLang="en-US" dirty="0"/>
          </a:p>
        </p:txBody>
      </p:sp>
      <p:sp>
        <p:nvSpPr>
          <p:cNvPr id="4" name="Slide Number Placeholder 3"/>
          <p:cNvSpPr>
            <a:spLocks noGrp="1"/>
          </p:cNvSpPr>
          <p:nvPr>
            <p:ph type="sldNum" sz="quarter" idx="10"/>
          </p:nvPr>
        </p:nvSpPr>
        <p:spPr/>
        <p:txBody>
          <a:bodyPr/>
          <a:lstStyle/>
          <a:p>
            <a:fld id="{E4DA35ED-F3DD-4B2C-B714-6F478CEA7179}" type="slidenum">
              <a:rPr lang="en-US" smtClean="0"/>
              <a:pPr/>
              <a:t>3</a:t>
            </a:fld>
            <a:endParaRPr lang="en-US"/>
          </a:p>
        </p:txBody>
      </p:sp>
    </p:spTree>
    <p:extLst>
      <p:ext uri="{BB962C8B-B14F-4D97-AF65-F5344CB8AC3E}">
        <p14:creationId xmlns:p14="http://schemas.microsoft.com/office/powerpoint/2010/main" val="163156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newly elected superintendent put a strong drive on the policy.</a:t>
            </a:r>
          </a:p>
          <a:p>
            <a:r>
              <a:rPr lang="ko-KR" altLang="en-US" sz="1200" b="1" i="0" kern="1200" dirty="0">
                <a:solidFill>
                  <a:schemeClr val="tx1"/>
                </a:solidFill>
                <a:effectLst/>
                <a:latin typeface="+mn-lt"/>
                <a:ea typeface="+mn-ea"/>
                <a:cs typeface="+mn-cs"/>
              </a:rPr>
              <a:t>연령대별 권장 수면시간</a:t>
            </a:r>
            <a:r>
              <a:rPr lang="en-US" altLang="ko-KR" sz="1200" b="1" i="0" kern="1200" dirty="0">
                <a:solidFill>
                  <a:schemeClr val="tx1"/>
                </a:solidFill>
                <a:effectLst/>
                <a:latin typeface="+mn-lt"/>
                <a:ea typeface="+mn-ea"/>
                <a:cs typeface="+mn-cs"/>
              </a:rPr>
              <a:t>, </a:t>
            </a:r>
            <a:r>
              <a:rPr lang="ko-KR" altLang="en-US" sz="1200" b="1" i="0" kern="1200" dirty="0">
                <a:solidFill>
                  <a:schemeClr val="tx1"/>
                </a:solidFill>
                <a:effectLst/>
                <a:latin typeface="+mn-lt"/>
                <a:ea typeface="+mn-ea"/>
                <a:cs typeface="+mn-cs"/>
              </a:rPr>
              <a:t>내 나이 가장 적절한 </a:t>
            </a:r>
            <a:r>
              <a:rPr lang="ko-KR" altLang="en-US" sz="1200" b="1" i="0" kern="1200" dirty="0" err="1">
                <a:solidFill>
                  <a:schemeClr val="tx1"/>
                </a:solidFill>
                <a:effectLst/>
                <a:latin typeface="+mn-lt"/>
                <a:ea typeface="+mn-ea"/>
                <a:cs typeface="+mn-cs"/>
              </a:rPr>
              <a:t>수면량은</a:t>
            </a:r>
            <a:r>
              <a:rPr lang="ko-KR" altLang="en-US" sz="1200" b="1" i="0" kern="1200" dirty="0">
                <a:solidFill>
                  <a:schemeClr val="tx1"/>
                </a:solidFill>
                <a:effectLst/>
                <a:latin typeface="+mn-lt"/>
                <a:ea typeface="+mn-ea"/>
                <a:cs typeface="+mn-cs"/>
              </a:rPr>
              <a:t> 몇시간</a:t>
            </a:r>
            <a:r>
              <a:rPr lang="en-US" altLang="ko-KR" sz="1200" b="1" i="0" kern="1200" dirty="0">
                <a:solidFill>
                  <a:schemeClr val="tx1"/>
                </a:solidFill>
                <a:effectLst/>
                <a:latin typeface="+mn-lt"/>
                <a:ea typeface="+mn-ea"/>
                <a:cs typeface="+mn-cs"/>
              </a:rPr>
              <a:t>?</a:t>
            </a:r>
          </a:p>
          <a:p>
            <a:r>
              <a:rPr lang="ko-KR" altLang="ko-KR" sz="1200" i="1" kern="1200" dirty="0">
                <a:solidFill>
                  <a:schemeClr val="tx1"/>
                </a:solidFill>
                <a:effectLst/>
                <a:latin typeface="+mn-lt"/>
                <a:ea typeface="+mn-ea"/>
                <a:cs typeface="+mn-cs"/>
                <a:hlinkClick r:id="rId3"/>
              </a:rPr>
              <a:t>http://news.donga.com/BestClick/3/all/20150203/69457495/1</a:t>
            </a:r>
            <a:endParaRPr lang="en-US" altLang="ko-KR" sz="1200" i="1" kern="1200" dirty="0">
              <a:solidFill>
                <a:schemeClr val="tx1"/>
              </a:solidFill>
              <a:effectLst/>
              <a:latin typeface="+mn-lt"/>
              <a:ea typeface="+mn-ea"/>
              <a:cs typeface="+mn-cs"/>
            </a:endParaRPr>
          </a:p>
          <a:p>
            <a:endParaRPr lang="en-US" altLang="ko-KR" sz="1200" b="1" i="1" kern="1200" dirty="0">
              <a:solidFill>
                <a:schemeClr val="tx1"/>
              </a:solidFill>
              <a:effectLst/>
              <a:latin typeface="+mn-lt"/>
              <a:ea typeface="+mn-ea"/>
              <a:cs typeface="+mn-cs"/>
            </a:endParaRPr>
          </a:p>
          <a:p>
            <a:r>
              <a:rPr lang="en-US" altLang="ko-KR" sz="1200" b="0" i="0" u="none" strike="noStrike" kern="1200" baseline="0" dirty="0">
                <a:solidFill>
                  <a:schemeClr val="tx1"/>
                </a:solidFill>
                <a:latin typeface="+mn-lt"/>
                <a:ea typeface="+mn-ea"/>
                <a:cs typeface="+mn-cs"/>
              </a:rPr>
              <a:t>Sleep deprivation among Korean students is known to be quite severe. Although</a:t>
            </a:r>
          </a:p>
          <a:p>
            <a:r>
              <a:rPr lang="en-US" altLang="ko-KR" sz="1200" b="0" i="0" u="none" strike="noStrike" kern="1200" baseline="0" dirty="0">
                <a:solidFill>
                  <a:schemeClr val="tx1"/>
                </a:solidFill>
                <a:latin typeface="+mn-lt"/>
                <a:ea typeface="+mn-ea"/>
                <a:cs typeface="+mn-cs"/>
              </a:rPr>
              <a:t>recommended sleep time for ages 14-17 is 8-10 hours, sleep duration of academic high school</a:t>
            </a:r>
          </a:p>
          <a:p>
            <a:r>
              <a:rPr lang="en-US" altLang="ko-KR" sz="1200" b="0" i="0" u="none" strike="noStrike" kern="1200" baseline="0" dirty="0">
                <a:solidFill>
                  <a:schemeClr val="tx1"/>
                </a:solidFill>
                <a:latin typeface="+mn-lt"/>
                <a:ea typeface="+mn-ea"/>
                <a:cs typeface="+mn-cs"/>
              </a:rPr>
              <a:t>students is about 5.5 hours, which is approximately two hours less than their counterparts in</a:t>
            </a:r>
          </a:p>
          <a:p>
            <a:r>
              <a:rPr lang="en-US" altLang="ko-KR" sz="1200" b="0" i="0" u="none" strike="noStrike" kern="1200" baseline="0" dirty="0">
                <a:solidFill>
                  <a:schemeClr val="tx1"/>
                </a:solidFill>
                <a:latin typeface="+mn-lt"/>
                <a:ea typeface="+mn-ea"/>
                <a:cs typeface="+mn-cs"/>
              </a:rPr>
              <a:t>US and China.</a:t>
            </a:r>
            <a:endParaRPr lang="en-US" altLang="ko-KR" sz="1200" b="1" i="0" kern="1200" dirty="0">
              <a:solidFill>
                <a:schemeClr val="tx1"/>
              </a:solidFill>
              <a:effectLst/>
              <a:latin typeface="+mn-lt"/>
              <a:ea typeface="+mn-ea"/>
              <a:cs typeface="+mn-cs"/>
            </a:endParaRPr>
          </a:p>
          <a:p>
            <a:endParaRPr lang="en-US" altLang="ko-KR" dirty="0"/>
          </a:p>
          <a:p>
            <a:r>
              <a:rPr lang="en-US" altLang="ko-KR" sz="1200" kern="1200" dirty="0">
                <a:solidFill>
                  <a:schemeClr val="tx1"/>
                </a:solidFill>
                <a:effectLst/>
                <a:latin typeface="+mn-lt"/>
                <a:ea typeface="+mn-ea"/>
                <a:cs typeface="+mn-cs"/>
              </a:rPr>
              <a:t>"</a:t>
            </a:r>
            <a:r>
              <a:rPr lang="ko-KR" altLang="ko-KR" sz="1200" kern="1200" dirty="0" err="1">
                <a:solidFill>
                  <a:schemeClr val="tx1"/>
                </a:solidFill>
                <a:effectLst/>
                <a:latin typeface="+mn-lt"/>
                <a:ea typeface="+mn-ea"/>
                <a:cs typeface="+mn-cs"/>
              </a:rPr>
              <a:t>A</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national</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survey</a:t>
            </a:r>
            <a:r>
              <a:rPr lang="ko-KR" altLang="ko-KR" sz="1200" kern="1200" dirty="0">
                <a:solidFill>
                  <a:schemeClr val="tx1"/>
                </a:solidFill>
                <a:effectLst/>
                <a:latin typeface="+mn-lt"/>
                <a:ea typeface="+mn-ea"/>
                <a:cs typeface="+mn-cs"/>
              </a:rPr>
              <a:t> of </a:t>
            </a:r>
            <a:r>
              <a:rPr lang="ko-KR" altLang="ko-KR" sz="1200" kern="1200" dirty="0" err="1">
                <a:solidFill>
                  <a:schemeClr val="tx1"/>
                </a:solidFill>
                <a:effectLst/>
                <a:latin typeface="+mn-lt"/>
                <a:ea typeface="+mn-ea"/>
                <a:cs typeface="+mn-cs"/>
              </a:rPr>
              <a:t>adolescents</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found</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that</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adolescents</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in</a:t>
            </a:r>
            <a:r>
              <a:rPr lang="en-US"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high</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school</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reported</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sleeping</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on</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average</a:t>
            </a:r>
            <a:r>
              <a:rPr lang="ko-KR" altLang="ko-KR" sz="1200" kern="1200" dirty="0">
                <a:solidFill>
                  <a:schemeClr val="tx1"/>
                </a:solidFill>
                <a:effectLst/>
                <a:latin typeface="+mn-lt"/>
                <a:ea typeface="+mn-ea"/>
                <a:cs typeface="+mn-cs"/>
              </a:rPr>
              <a:t> 7.2 </a:t>
            </a:r>
            <a:r>
              <a:rPr lang="ko-KR" altLang="ko-KR" sz="1200" kern="1200" dirty="0" err="1">
                <a:solidFill>
                  <a:schemeClr val="tx1"/>
                </a:solidFill>
                <a:effectLst/>
                <a:latin typeface="+mn-lt"/>
                <a:ea typeface="+mn-ea"/>
                <a:cs typeface="+mn-cs"/>
              </a:rPr>
              <a:t>h</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on</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the</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typical</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school</a:t>
            </a:r>
            <a:r>
              <a:rPr lang="en-US"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night</a:t>
            </a:r>
            <a:r>
              <a:rPr lang="ko-KR" altLang="ko-KR" sz="1200" kern="1200" dirty="0">
                <a:solidFill>
                  <a:schemeClr val="tx1"/>
                </a:solidFill>
                <a:effectLst/>
                <a:latin typeface="+mn-lt"/>
                <a:ea typeface="+mn-ea"/>
                <a:cs typeface="+mn-cs"/>
              </a:rPr>
              <a:t> (National </a:t>
            </a:r>
            <a:r>
              <a:rPr lang="ko-KR" altLang="ko-KR" sz="1200" kern="1200" dirty="0" err="1">
                <a:solidFill>
                  <a:schemeClr val="tx1"/>
                </a:solidFill>
                <a:effectLst/>
                <a:latin typeface="+mn-lt"/>
                <a:ea typeface="+mn-ea"/>
                <a:cs typeface="+mn-cs"/>
              </a:rPr>
              <a:t>Sleep</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Foundation</a:t>
            </a:r>
            <a:r>
              <a:rPr lang="ko-KR" altLang="ko-KR" sz="1200" kern="1200" dirty="0">
                <a:solidFill>
                  <a:schemeClr val="tx1"/>
                </a:solidFill>
                <a:effectLst/>
                <a:latin typeface="+mn-lt"/>
                <a:ea typeface="+mn-ea"/>
                <a:cs typeface="+mn-cs"/>
              </a:rPr>
              <a:t>, 2006), </a:t>
            </a:r>
            <a:r>
              <a:rPr lang="ko-KR" altLang="ko-KR" sz="1200" kern="1200" dirty="0" err="1">
                <a:solidFill>
                  <a:schemeClr val="tx1"/>
                </a:solidFill>
                <a:effectLst/>
                <a:latin typeface="+mn-lt"/>
                <a:ea typeface="+mn-ea"/>
                <a:cs typeface="+mn-cs"/>
              </a:rPr>
              <a:t>less</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than</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the</a:t>
            </a:r>
            <a:r>
              <a:rPr lang="ko-KR" altLang="ko-KR" sz="1200" kern="1200" dirty="0">
                <a:solidFill>
                  <a:schemeClr val="tx1"/>
                </a:solidFill>
                <a:effectLst/>
                <a:latin typeface="+mn-lt"/>
                <a:ea typeface="+mn-ea"/>
                <a:cs typeface="+mn-cs"/>
              </a:rPr>
              <a:t> 8–10 </a:t>
            </a:r>
            <a:r>
              <a:rPr lang="ko-KR" altLang="ko-KR" sz="1200" kern="1200" dirty="0" err="1">
                <a:solidFill>
                  <a:schemeClr val="tx1"/>
                </a:solidFill>
                <a:effectLst/>
                <a:latin typeface="+mn-lt"/>
                <a:ea typeface="+mn-ea"/>
                <a:cs typeface="+mn-cs"/>
              </a:rPr>
              <a:t>h</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each</a:t>
            </a:r>
            <a:endParaRPr lang="ko-KR" altLang="ko-KR" sz="1200" kern="1200" dirty="0">
              <a:solidFill>
                <a:schemeClr val="tx1"/>
              </a:solidFill>
              <a:effectLst/>
              <a:latin typeface="+mn-lt"/>
              <a:ea typeface="+mn-ea"/>
              <a:cs typeface="+mn-cs"/>
            </a:endParaRPr>
          </a:p>
          <a:p>
            <a:r>
              <a:rPr lang="ko-KR" altLang="ko-KR" sz="1200" kern="1200" dirty="0" err="1">
                <a:solidFill>
                  <a:schemeClr val="tx1"/>
                </a:solidFill>
                <a:effectLst/>
                <a:latin typeface="+mn-lt"/>
                <a:ea typeface="+mn-ea"/>
                <a:cs typeface="+mn-cs"/>
              </a:rPr>
              <a:t>night</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recommended</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by</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the</a:t>
            </a:r>
            <a:r>
              <a:rPr lang="ko-KR" altLang="ko-KR" sz="1200" kern="1200" dirty="0">
                <a:solidFill>
                  <a:schemeClr val="tx1"/>
                </a:solidFill>
                <a:effectLst/>
                <a:latin typeface="+mn-lt"/>
                <a:ea typeface="+mn-ea"/>
                <a:cs typeface="+mn-cs"/>
              </a:rPr>
              <a:t> National </a:t>
            </a:r>
            <a:r>
              <a:rPr lang="ko-KR" altLang="ko-KR" sz="1200" kern="1200" dirty="0" err="1">
                <a:solidFill>
                  <a:schemeClr val="tx1"/>
                </a:solidFill>
                <a:effectLst/>
                <a:latin typeface="+mn-lt"/>
                <a:ea typeface="+mn-ea"/>
                <a:cs typeface="+mn-cs"/>
              </a:rPr>
              <a:t>Sleep</a:t>
            </a:r>
            <a:r>
              <a:rPr lang="ko-KR" altLang="ko-KR" sz="1200" kern="1200" dirty="0">
                <a:solidFill>
                  <a:schemeClr val="tx1"/>
                </a:solidFill>
                <a:effectLst/>
                <a:latin typeface="+mn-lt"/>
                <a:ea typeface="+mn-ea"/>
                <a:cs typeface="+mn-cs"/>
              </a:rPr>
              <a:t> </a:t>
            </a:r>
            <a:r>
              <a:rPr lang="ko-KR" altLang="ko-KR" sz="1200" kern="1200" dirty="0" err="1">
                <a:solidFill>
                  <a:schemeClr val="tx1"/>
                </a:solidFill>
                <a:effectLst/>
                <a:latin typeface="+mn-lt"/>
                <a:ea typeface="+mn-ea"/>
                <a:cs typeface="+mn-cs"/>
              </a:rPr>
              <a:t>Foundation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Hirshkowitz</a:t>
            </a:r>
            <a:r>
              <a:rPr lang="en-US" altLang="ko-KR" sz="1200" kern="1200" dirty="0">
                <a:solidFill>
                  <a:schemeClr val="tx1"/>
                </a:solidFill>
                <a:effectLst/>
                <a:latin typeface="+mn-lt"/>
                <a:ea typeface="+mn-ea"/>
                <a:cs typeface="+mn-cs"/>
              </a:rPr>
              <a:t> et al., 2015)."</a:t>
            </a:r>
            <a:endParaRPr lang="ko-KR" altLang="ko-KR" sz="1200" kern="1200" dirty="0">
              <a:solidFill>
                <a:schemeClr val="tx1"/>
              </a:solidFill>
              <a:effectLst/>
              <a:latin typeface="+mn-lt"/>
              <a:ea typeface="+mn-ea"/>
              <a:cs typeface="+mn-cs"/>
            </a:endParaRPr>
          </a:p>
          <a:p>
            <a:br>
              <a:rPr lang="ko-KR" altLang="en-US" dirty="0"/>
            </a:br>
            <a:endParaRPr lang="en-US" altLang="ko-KR" dirty="0"/>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4</a:t>
            </a:fld>
            <a:endParaRPr lang="en-US"/>
          </a:p>
        </p:txBody>
      </p:sp>
    </p:spTree>
    <p:extLst>
      <p:ext uri="{BB962C8B-B14F-4D97-AF65-F5344CB8AC3E}">
        <p14:creationId xmlns:p14="http://schemas.microsoft.com/office/powerpoint/2010/main" val="581014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adolescents’ brains are still developing and that chronic sleep deprivation increases the risk of diseases later in life.</a:t>
            </a:r>
          </a:p>
          <a:p>
            <a:r>
              <a:rPr lang="en-US" altLang="ko-KR" dirty="0"/>
              <a:t>circadian rhythm (24</a:t>
            </a:r>
            <a:r>
              <a:rPr lang="ko-KR" altLang="en-US" dirty="0"/>
              <a:t>시간 주기 리듬</a:t>
            </a:r>
            <a:r>
              <a:rPr lang="en-US" altLang="ko-KR" dirty="0"/>
              <a:t>)</a:t>
            </a:r>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5</a:t>
            </a:fld>
            <a:endParaRPr lang="en-US"/>
          </a:p>
        </p:txBody>
      </p:sp>
    </p:spTree>
    <p:extLst>
      <p:ext uri="{BB962C8B-B14F-4D97-AF65-F5344CB8AC3E}">
        <p14:creationId xmlns:p14="http://schemas.microsoft.com/office/powerpoint/2010/main" val="415146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lnSpc>
                <a:spcPct val="120000"/>
              </a:lnSpc>
              <a:buFont typeface="Arial" panose="020B0604020202020204" pitchFamily="34" charset="0"/>
              <a:buChar char="•"/>
            </a:pPr>
            <a:r>
              <a:rPr lang="en-US" altLang="ko-KR" dirty="0">
                <a:latin typeface="Tahoma" panose="020B0604030504040204" pitchFamily="34" charset="0"/>
                <a:ea typeface="Tahoma" panose="020B0604030504040204" pitchFamily="34" charset="0"/>
                <a:cs typeface="Tahoma" panose="020B0604030504040204" pitchFamily="34" charset="0"/>
                <a:hlinkClick r:id="rId3"/>
              </a:rPr>
              <a:t>“California Tells Schools to Start Later, Giving Teenagers More Sleep”</a:t>
            </a:r>
            <a:r>
              <a:rPr lang="en-US" altLang="ko-KR" dirty="0">
                <a:latin typeface="Tahoma" panose="020B0604030504040204" pitchFamily="34" charset="0"/>
                <a:ea typeface="Tahoma" panose="020B0604030504040204" pitchFamily="34" charset="0"/>
                <a:cs typeface="Tahoma" panose="020B0604030504040204" pitchFamily="34" charset="0"/>
              </a:rPr>
              <a:t> (NY Times, Oct, 2019)</a:t>
            </a:r>
            <a:br>
              <a:rPr lang="en-US" altLang="ko-KR" dirty="0">
                <a:latin typeface="Tahoma" panose="020B0604030504040204" pitchFamily="34" charset="0"/>
                <a:ea typeface="Tahoma" panose="020B0604030504040204" pitchFamily="34" charset="0"/>
                <a:cs typeface="Tahoma" panose="020B0604030504040204" pitchFamily="34" charset="0"/>
              </a:rPr>
            </a:br>
            <a:br>
              <a:rPr lang="en-US" altLang="ko-KR" dirty="0">
                <a:latin typeface="Tahoma" panose="020B0604030504040204" pitchFamily="34" charset="0"/>
                <a:ea typeface="Tahoma" panose="020B0604030504040204" pitchFamily="34" charset="0"/>
                <a:cs typeface="Tahoma" panose="020B0604030504040204" pitchFamily="34" charset="0"/>
              </a:rPr>
            </a:br>
            <a:r>
              <a:rPr lang="en-US" altLang="ko-KR" dirty="0">
                <a:latin typeface="Tahoma" panose="020B0604030504040204" pitchFamily="34" charset="0"/>
                <a:ea typeface="Tahoma" panose="020B0604030504040204" pitchFamily="34" charset="0"/>
                <a:cs typeface="Tahoma" panose="020B0604030504040204" pitchFamily="34" charset="0"/>
              </a:rPr>
              <a:t>- Most middle schools and high schools across California will start no earlier than 8:30 a.m.”</a:t>
            </a: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ko-KR" dirty="0">
                <a:latin typeface="Tahoma" panose="020B0604030504040204" pitchFamily="34" charset="0"/>
                <a:ea typeface="Tahoma" panose="020B0604030504040204" pitchFamily="34" charset="0"/>
                <a:cs typeface="Tahoma" panose="020B0604030504040204" pitchFamily="34" charset="0"/>
                <a:hlinkClick r:id="rId4"/>
              </a:rPr>
              <a:t>“</a:t>
            </a:r>
            <a:r>
              <a:rPr lang="ko-KR" altLang="ko-KR" dirty="0" err="1">
                <a:latin typeface="Tahoma" panose="020B0604030504040204" pitchFamily="34" charset="0"/>
                <a:cs typeface="Tahoma" panose="020B0604030504040204" pitchFamily="34" charset="0"/>
                <a:hlinkClick r:id="rId4"/>
              </a:rPr>
              <a:t>Why</a:t>
            </a:r>
            <a:r>
              <a:rPr lang="ko-KR" altLang="ko-KR" dirty="0">
                <a:latin typeface="Tahoma" panose="020B0604030504040204" pitchFamily="34" charset="0"/>
                <a:cs typeface="Tahoma" panose="020B0604030504040204" pitchFamily="34" charset="0"/>
                <a:hlinkClick r:id="rId4"/>
              </a:rPr>
              <a:t> </a:t>
            </a:r>
            <a:r>
              <a:rPr lang="ko-KR" altLang="ko-KR" b="1" dirty="0" err="1">
                <a:latin typeface="Tahoma" panose="020B0604030504040204" pitchFamily="34" charset="0"/>
                <a:cs typeface="Tahoma" panose="020B0604030504040204" pitchFamily="34" charset="0"/>
                <a:hlinkClick r:id="rId4"/>
              </a:rPr>
              <a:t>California</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is</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considering</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later</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school</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start</a:t>
            </a:r>
            <a:r>
              <a:rPr lang="ko-KR" altLang="ko-KR" dirty="0">
                <a:latin typeface="Tahoma" panose="020B0604030504040204" pitchFamily="34" charset="0"/>
                <a:cs typeface="Tahoma" panose="020B0604030504040204" pitchFamily="34" charset="0"/>
                <a:hlinkClick r:id="rId4"/>
              </a:rPr>
              <a:t> </a:t>
            </a:r>
            <a:r>
              <a:rPr lang="ko-KR" altLang="ko-KR" dirty="0" err="1">
                <a:latin typeface="Tahoma" panose="020B0604030504040204" pitchFamily="34" charset="0"/>
                <a:cs typeface="Tahoma" panose="020B0604030504040204" pitchFamily="34" charset="0"/>
                <a:hlinkClick r:id="rId4"/>
              </a:rPr>
              <a:t>times</a:t>
            </a:r>
            <a:r>
              <a:rPr lang="en-US" altLang="ko-KR" dirty="0">
                <a:latin typeface="Tahoma" panose="020B0604030504040204" pitchFamily="34" charset="0"/>
                <a:ea typeface="Tahoma" panose="020B0604030504040204" pitchFamily="34" charset="0"/>
                <a:cs typeface="Tahoma" panose="020B0604030504040204" pitchFamily="34" charset="0"/>
                <a:hlinkClick r:id="rId4"/>
              </a:rPr>
              <a:t>” (Sep, 2018)</a:t>
            </a: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ko-KR" dirty="0">
                <a:latin typeface="Tahoma" panose="020B0604030504040204" pitchFamily="34" charset="0"/>
                <a:cs typeface="Tahoma" panose="020B0604030504040204" pitchFamily="34" charset="0"/>
                <a:hlinkClick r:id="rId5"/>
              </a:rPr>
              <a:t>“</a:t>
            </a:r>
            <a:r>
              <a:rPr lang="ko-KR" altLang="ko-KR" dirty="0" err="1">
                <a:latin typeface="Tahoma" panose="020B0604030504040204" pitchFamily="34" charset="0"/>
                <a:cs typeface="Tahoma" panose="020B0604030504040204" pitchFamily="34" charset="0"/>
                <a:hlinkClick r:id="rId5"/>
              </a:rPr>
              <a:t>Teens</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need</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later</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school</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start</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time</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doctors</a:t>
            </a:r>
            <a:r>
              <a:rPr lang="ko-KR" altLang="ko-KR" dirty="0">
                <a:latin typeface="Tahoma" panose="020B0604030504040204" pitchFamily="34" charset="0"/>
                <a:cs typeface="Tahoma" panose="020B0604030504040204" pitchFamily="34" charset="0"/>
                <a:hlinkClick r:id="rId5"/>
              </a:rPr>
              <a:t> </a:t>
            </a:r>
            <a:r>
              <a:rPr lang="ko-KR" altLang="ko-KR" dirty="0" err="1">
                <a:latin typeface="Tahoma" panose="020B0604030504040204" pitchFamily="34" charset="0"/>
                <a:cs typeface="Tahoma" panose="020B0604030504040204" pitchFamily="34" charset="0"/>
                <a:hlinkClick r:id="rId5"/>
              </a:rPr>
              <a:t>say</a:t>
            </a:r>
            <a:r>
              <a:rPr lang="en-US" altLang="ko-KR" dirty="0">
                <a:latin typeface="Tahoma" panose="020B0604030504040204" pitchFamily="34" charset="0"/>
                <a:cs typeface="Tahoma" panose="020B0604030504040204" pitchFamily="34" charset="0"/>
                <a:hlinkClick r:id="rId5"/>
              </a:rPr>
              <a:t>” (Aug, 2014)</a:t>
            </a:r>
            <a:endParaRPr lang="ko-KR" altLang="en-US" dirty="0"/>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6</a:t>
            </a:fld>
            <a:endParaRPr lang="en-US"/>
          </a:p>
        </p:txBody>
      </p:sp>
    </p:spTree>
    <p:extLst>
      <p:ext uri="{BB962C8B-B14F-4D97-AF65-F5344CB8AC3E}">
        <p14:creationId xmlns:p14="http://schemas.microsoft.com/office/powerpoint/2010/main" val="366978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000" dirty="0">
                <a:latin typeface="Arial Unicode MS" panose="020B0604020202020204" pitchFamily="50" charset="-127"/>
              </a:rPr>
              <a:t>이재정</a:t>
            </a:r>
            <a:r>
              <a:rPr lang="en-US" altLang="ko-KR" sz="1000" dirty="0">
                <a:latin typeface="Arial Unicode MS" panose="020B0604020202020204" pitchFamily="50" charset="-127"/>
              </a:rPr>
              <a:t>, </a:t>
            </a:r>
            <a:r>
              <a:rPr lang="ko-KR" altLang="en-US" sz="1000" dirty="0">
                <a:latin typeface="Arial Unicode MS" panose="020B0604020202020204" pitchFamily="50" charset="-127"/>
              </a:rPr>
              <a:t>조희연 교육감</a:t>
            </a:r>
            <a:endParaRPr lang="en-US" altLang="ko-KR" sz="1000" dirty="0">
              <a:latin typeface="Arial Unicode MS" panose="020B0604020202020204" pitchFamily="50" charset="-127"/>
            </a:endParaRP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South Korea consists of 17 provincial/metropolitan regions, and a 4-year term elective head of the Office of Education is responsible for making and implementing educational policies to his district. </a:t>
            </a:r>
          </a:p>
          <a:p>
            <a:r>
              <a:rPr lang="ko-KR" altLang="ko-KR" sz="1200" kern="1200" dirty="0">
                <a:solidFill>
                  <a:schemeClr val="tx1"/>
                </a:solidFill>
                <a:effectLst/>
                <a:latin typeface="+mn-lt"/>
                <a:ea typeface="+mn-ea"/>
                <a:cs typeface="+mn-cs"/>
              </a:rPr>
              <a:t> </a:t>
            </a:r>
          </a:p>
          <a:p>
            <a:r>
              <a:rPr lang="en-US" altLang="ko-KR" sz="1200" kern="1200" dirty="0">
                <a:solidFill>
                  <a:schemeClr val="tx1"/>
                </a:solidFill>
                <a:effectLst/>
                <a:latin typeface="+mn-lt"/>
                <a:ea typeface="+mn-ea"/>
                <a:cs typeface="+mn-cs"/>
              </a:rPr>
              <a:t>A nationwide election was held in June 2014, and a liberal candidate Jae-Jung Lee was elected as an education superintendent of Gyeonggi province. Right after his inauguration, he encouraged schools in the district to adopt the 9 o’clock attendance policy beginning from the fall semester in 2014. </a:t>
            </a:r>
          </a:p>
          <a:p>
            <a:r>
              <a:rPr lang="ko-KR" altLang="ko-KR" sz="1200" kern="1200" dirty="0">
                <a:solidFill>
                  <a:schemeClr val="tx1"/>
                </a:solidFill>
                <a:effectLst/>
                <a:latin typeface="+mn-lt"/>
                <a:ea typeface="+mn-ea"/>
                <a:cs typeface="+mn-cs"/>
              </a:rPr>
              <a:t> </a:t>
            </a:r>
          </a:p>
          <a:p>
            <a:r>
              <a:rPr lang="en-US" altLang="ko-KR" sz="1200" kern="1200" dirty="0">
                <a:solidFill>
                  <a:schemeClr val="tx1"/>
                </a:solidFill>
                <a:effectLst/>
                <a:latin typeface="+mn-lt"/>
                <a:ea typeface="+mn-ea"/>
                <a:cs typeface="+mn-cs"/>
              </a:rPr>
              <a:t>In fact, students of the </a:t>
            </a:r>
            <a:r>
              <a:rPr lang="en-US" altLang="ko-KR" sz="1200" kern="1200" dirty="0" err="1">
                <a:solidFill>
                  <a:schemeClr val="tx1"/>
                </a:solidFill>
                <a:effectLst/>
                <a:latin typeface="+mn-lt"/>
                <a:ea typeface="+mn-ea"/>
                <a:cs typeface="+mn-cs"/>
              </a:rPr>
              <a:t>Uijeongbu</a:t>
            </a:r>
            <a:r>
              <a:rPr lang="en-US" altLang="ko-KR" sz="1200" kern="1200" dirty="0">
                <a:solidFill>
                  <a:schemeClr val="tx1"/>
                </a:solidFill>
                <a:effectLst/>
                <a:latin typeface="+mn-lt"/>
                <a:ea typeface="+mn-ea"/>
                <a:cs typeface="+mn-cs"/>
              </a:rPr>
              <a:t> girl’s middle school first proposed the policy. </a:t>
            </a:r>
          </a:p>
          <a:p>
            <a:r>
              <a:rPr lang="en-US" altLang="ko-KR" sz="1200" kern="1200" dirty="0">
                <a:solidFill>
                  <a:schemeClr val="tx1"/>
                </a:solidFill>
                <a:effectLst/>
                <a:latin typeface="+mn-lt"/>
                <a:ea typeface="+mn-ea"/>
                <a:cs typeface="+mn-cs"/>
              </a:rPr>
              <a:t>They posted the idea on a free bulletin on the website of the Gyeonggi Provincial Office of Education, and the newly elected superintendent</a:t>
            </a:r>
          </a:p>
          <a:p>
            <a:r>
              <a:rPr lang="en-US" altLang="ko-KR" sz="1200" kern="1200" dirty="0">
                <a:solidFill>
                  <a:schemeClr val="tx1"/>
                </a:solidFill>
                <a:effectLst/>
                <a:latin typeface="+mn-lt"/>
                <a:ea typeface="+mn-ea"/>
                <a:cs typeface="+mn-cs"/>
              </a:rPr>
              <a:t>Jae-Jung Lee accepted their suggestion. He sent an official document to all schools to introduce the school starting time, although principals of school commonly determine the class starting schedules under their autonomy.</a:t>
            </a:r>
          </a:p>
          <a:p>
            <a:endParaRPr lang="en-US" altLang="ko-KR" sz="1000" dirty="0">
              <a:latin typeface="Arial Unicode MS" panose="020B0604020202020204" pitchFamily="50" charset="-127"/>
            </a:endParaRPr>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8</a:t>
            </a:fld>
            <a:endParaRPr lang="en-US"/>
          </a:p>
        </p:txBody>
      </p:sp>
    </p:spTree>
    <p:extLst>
      <p:ext uri="{BB962C8B-B14F-4D97-AF65-F5344CB8AC3E}">
        <p14:creationId xmlns:p14="http://schemas.microsoft.com/office/powerpoint/2010/main" val="427345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000" dirty="0">
                <a:latin typeface="Arial Unicode MS" panose="020B0604020202020204" pitchFamily="50" charset="-127"/>
              </a:rPr>
              <a:t>이재정</a:t>
            </a:r>
            <a:r>
              <a:rPr lang="en-US" altLang="ko-KR" sz="1000" dirty="0">
                <a:latin typeface="Arial Unicode MS" panose="020B0604020202020204" pitchFamily="50" charset="-127"/>
              </a:rPr>
              <a:t>, </a:t>
            </a:r>
            <a:r>
              <a:rPr lang="ko-KR" altLang="en-US" sz="1000" dirty="0">
                <a:latin typeface="Arial Unicode MS" panose="020B0604020202020204" pitchFamily="50" charset="-127"/>
              </a:rPr>
              <a:t>조희연 교육감</a:t>
            </a:r>
            <a:endParaRPr lang="en-US" altLang="ko-KR" sz="1000" dirty="0">
              <a:latin typeface="Arial Unicode MS" panose="020B0604020202020204" pitchFamily="50" charset="-127"/>
            </a:endParaRP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South Korea consists of 17 provincial/metropolitan regions, and a 4-year term elective head of the Office of Education is responsible for making and implementing educational policies to his district. </a:t>
            </a:r>
          </a:p>
          <a:p>
            <a:r>
              <a:rPr lang="ko-KR" altLang="ko-KR" sz="1200" kern="1200" dirty="0">
                <a:solidFill>
                  <a:schemeClr val="tx1"/>
                </a:solidFill>
                <a:effectLst/>
                <a:latin typeface="+mn-lt"/>
                <a:ea typeface="+mn-ea"/>
                <a:cs typeface="+mn-cs"/>
              </a:rPr>
              <a:t> </a:t>
            </a:r>
          </a:p>
          <a:p>
            <a:r>
              <a:rPr lang="en-US" altLang="ko-KR" sz="1200" kern="1200" dirty="0">
                <a:solidFill>
                  <a:schemeClr val="tx1"/>
                </a:solidFill>
                <a:effectLst/>
                <a:latin typeface="+mn-lt"/>
                <a:ea typeface="+mn-ea"/>
                <a:cs typeface="+mn-cs"/>
              </a:rPr>
              <a:t>A nationwide election was held in June 2014, and a liberal candidate Jae-Jung Lee was elected as an education superintendent of Gyeonggi province. Right after his inauguration, he encouraged schools in the district to adopt the 9 o’clock attendance policy beginning from the fall semester in 2014. </a:t>
            </a:r>
          </a:p>
          <a:p>
            <a:r>
              <a:rPr lang="ko-KR" altLang="ko-KR" sz="1200" kern="1200" dirty="0">
                <a:solidFill>
                  <a:schemeClr val="tx1"/>
                </a:solidFill>
                <a:effectLst/>
                <a:latin typeface="+mn-lt"/>
                <a:ea typeface="+mn-ea"/>
                <a:cs typeface="+mn-cs"/>
              </a:rPr>
              <a:t> </a:t>
            </a:r>
          </a:p>
          <a:p>
            <a:r>
              <a:rPr lang="en-US" altLang="ko-KR" sz="1200" kern="1200" dirty="0">
                <a:solidFill>
                  <a:schemeClr val="tx1"/>
                </a:solidFill>
                <a:effectLst/>
                <a:latin typeface="+mn-lt"/>
                <a:ea typeface="+mn-ea"/>
                <a:cs typeface="+mn-cs"/>
              </a:rPr>
              <a:t>In fact, students of the </a:t>
            </a:r>
            <a:r>
              <a:rPr lang="en-US" altLang="ko-KR" sz="1200" kern="1200" dirty="0" err="1">
                <a:solidFill>
                  <a:schemeClr val="tx1"/>
                </a:solidFill>
                <a:effectLst/>
                <a:latin typeface="+mn-lt"/>
                <a:ea typeface="+mn-ea"/>
                <a:cs typeface="+mn-cs"/>
              </a:rPr>
              <a:t>Uijeongbu</a:t>
            </a:r>
            <a:r>
              <a:rPr lang="en-US" altLang="ko-KR" sz="1200" kern="1200" dirty="0">
                <a:solidFill>
                  <a:schemeClr val="tx1"/>
                </a:solidFill>
                <a:effectLst/>
                <a:latin typeface="+mn-lt"/>
                <a:ea typeface="+mn-ea"/>
                <a:cs typeface="+mn-cs"/>
              </a:rPr>
              <a:t> girl’s middle school first proposed the policy. </a:t>
            </a:r>
          </a:p>
          <a:p>
            <a:r>
              <a:rPr lang="en-US" altLang="ko-KR" sz="1200" kern="1200" dirty="0">
                <a:solidFill>
                  <a:schemeClr val="tx1"/>
                </a:solidFill>
                <a:effectLst/>
                <a:latin typeface="+mn-lt"/>
                <a:ea typeface="+mn-ea"/>
                <a:cs typeface="+mn-cs"/>
              </a:rPr>
              <a:t>They posted the idea on a free bulletin on the website of the Gyeonggi Provincial Office of Education, and the newly elected superintendent</a:t>
            </a:r>
          </a:p>
          <a:p>
            <a:r>
              <a:rPr lang="en-US" altLang="ko-KR" sz="1200" kern="1200" dirty="0">
                <a:solidFill>
                  <a:schemeClr val="tx1"/>
                </a:solidFill>
                <a:effectLst/>
                <a:latin typeface="+mn-lt"/>
                <a:ea typeface="+mn-ea"/>
                <a:cs typeface="+mn-cs"/>
              </a:rPr>
              <a:t>Jae-Jung Lee accepted their suggestion. He sent an official document to all schools to introduce the school starting time, although principals of school commonly determine the class starting schedules under their autonomy.</a:t>
            </a:r>
          </a:p>
          <a:p>
            <a:endParaRPr lang="en-US" altLang="ko-KR" sz="1000" dirty="0">
              <a:latin typeface="Arial Unicode MS" panose="020B0604020202020204" pitchFamily="50" charset="-127"/>
            </a:endParaRPr>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9</a:t>
            </a:fld>
            <a:endParaRPr lang="en-US"/>
          </a:p>
        </p:txBody>
      </p:sp>
    </p:spTree>
    <p:extLst>
      <p:ext uri="{BB962C8B-B14F-4D97-AF65-F5344CB8AC3E}">
        <p14:creationId xmlns:p14="http://schemas.microsoft.com/office/powerpoint/2010/main" val="427774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000" dirty="0">
                <a:latin typeface="Arial Unicode MS" panose="020B0604020202020204" pitchFamily="50" charset="-127"/>
              </a:rPr>
              <a:t>이재정</a:t>
            </a:r>
            <a:r>
              <a:rPr lang="en-US" altLang="ko-KR" sz="1000" dirty="0">
                <a:latin typeface="Arial Unicode MS" panose="020B0604020202020204" pitchFamily="50" charset="-127"/>
              </a:rPr>
              <a:t>(</a:t>
            </a:r>
            <a:r>
              <a:rPr lang="ko-KR" altLang="en-US" sz="1000" dirty="0">
                <a:latin typeface="Arial Unicode MS" panose="020B0604020202020204" pitchFamily="50" charset="-127"/>
              </a:rPr>
              <a:t>이전 교육감은 김상곤</a:t>
            </a:r>
            <a:r>
              <a:rPr lang="en-US" altLang="ko-KR" sz="1000" dirty="0">
                <a:latin typeface="Arial Unicode MS" panose="020B0604020202020204" pitchFamily="50" charset="-127"/>
              </a:rPr>
              <a:t>), </a:t>
            </a:r>
            <a:r>
              <a:rPr lang="ko-KR" altLang="en-US" sz="1000" dirty="0">
                <a:latin typeface="Arial Unicode MS" panose="020B0604020202020204" pitchFamily="50" charset="-127"/>
              </a:rPr>
              <a:t>조희연 교육감</a:t>
            </a:r>
            <a:r>
              <a:rPr lang="en-US" altLang="ko-KR" sz="1000" dirty="0">
                <a:latin typeface="Arial Unicode MS" panose="020B0604020202020204" pitchFamily="50" charset="-127"/>
              </a:rPr>
              <a:t>(</a:t>
            </a:r>
            <a:r>
              <a:rPr lang="ko-KR" altLang="en-US" sz="1000" dirty="0" err="1">
                <a:latin typeface="Arial Unicode MS" panose="020B0604020202020204" pitchFamily="50" charset="-127"/>
              </a:rPr>
              <a:t>곽노현</a:t>
            </a:r>
            <a:r>
              <a:rPr lang="en-US" altLang="ko-KR" sz="1000" dirty="0">
                <a:latin typeface="Arial Unicode MS" panose="020B0604020202020204" pitchFamily="50" charset="-127"/>
              </a:rPr>
              <a:t>-&gt;</a:t>
            </a:r>
            <a:r>
              <a:rPr lang="ko-KR" altLang="en-US" sz="1000" dirty="0">
                <a:latin typeface="Arial Unicode MS" panose="020B0604020202020204" pitchFamily="50" charset="-127"/>
              </a:rPr>
              <a:t>문용린</a:t>
            </a:r>
            <a:r>
              <a:rPr lang="en-US" altLang="ko-KR" sz="1000" dirty="0">
                <a:latin typeface="Arial Unicode MS" panose="020B0604020202020204" pitchFamily="50" charset="-127"/>
              </a:rPr>
              <a:t>)</a:t>
            </a:r>
          </a:p>
          <a:p>
            <a:endParaRPr lang="en-US" altLang="ko-KR" sz="1000" dirty="0">
              <a:latin typeface="Arial Unicode MS" panose="020B06040202020202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000" dirty="0"/>
              <a:t>The newly elected superintendent put a strong drive on the policy.</a:t>
            </a:r>
          </a:p>
          <a:p>
            <a:r>
              <a:rPr lang="en-GB" altLang="ko-KR" sz="1000" dirty="0">
                <a:latin typeface="Arial Unicode MS" panose="020B0604020202020204" pitchFamily="50" charset="-127"/>
              </a:rPr>
              <a:t>Before the policy, only 1% of middle schools and no high schools set their school start time at 9 am. However, in the fall semester of the same year, 571 (94.5%) middle schools out of 604, and 302 (67.0%) high schools out of 451 changed their start time to 9 am (GOE 2014). Furthermore, 99.1% of middle schools and 88.9% of high schools adopted the policy in spring 2015. In Seoul, however, the Seoul Metropolitan Office of Education </a:t>
            </a:r>
            <a:r>
              <a:rPr lang="en-GB" altLang="ko-KR" sz="1000" dirty="0">
                <a:latin typeface="Arial Unicode MS" panose="020B0604020202020204" pitchFamily="50" charset="-127"/>
                <a:ea typeface="+mj-ea"/>
              </a:rPr>
              <a:t>did </a:t>
            </a:r>
            <a:r>
              <a:rPr lang="en-GB" altLang="ko-KR" sz="1000" dirty="0">
                <a:latin typeface="Arial Unicode MS" panose="020B0604020202020204" pitchFamily="50" charset="-127"/>
              </a:rPr>
              <a:t>not prioritize these changes. In consequence, no schools adopted the policy in 2014, and only a few middle schools (3.6%) and no high schools adopted the policy in 2015. The sudden introduction of the 9 o’clock attendance policy in </a:t>
            </a:r>
            <a:r>
              <a:rPr lang="en-GB" altLang="ko-KR" sz="1000" dirty="0" err="1">
                <a:latin typeface="Arial Unicode MS" panose="020B0604020202020204" pitchFamily="50" charset="-127"/>
              </a:rPr>
              <a:t>Gyeonggi</a:t>
            </a:r>
            <a:r>
              <a:rPr lang="en-GB" altLang="ko-KR" sz="1000" dirty="0">
                <a:latin typeface="Arial Unicode MS" panose="020B0604020202020204" pitchFamily="50" charset="-127"/>
              </a:rPr>
              <a:t> minimizes confounding influences as the rapid implementation would not have provided enough time for students and parents to prepare or make any changes in advance.</a:t>
            </a:r>
            <a:endParaRPr lang="ko-KR" altLang="en-US" sz="1000" dirty="0">
              <a:latin typeface="Arial Unicode MS" panose="020B0604020202020204" pitchFamily="50" charset="-127"/>
            </a:endParaRPr>
          </a:p>
        </p:txBody>
      </p:sp>
      <p:sp>
        <p:nvSpPr>
          <p:cNvPr id="4" name="슬라이드 번호 개체 틀 3"/>
          <p:cNvSpPr>
            <a:spLocks noGrp="1"/>
          </p:cNvSpPr>
          <p:nvPr>
            <p:ph type="sldNum" sz="quarter" idx="10"/>
          </p:nvPr>
        </p:nvSpPr>
        <p:spPr/>
        <p:txBody>
          <a:bodyPr/>
          <a:lstStyle/>
          <a:p>
            <a:fld id="{E4DA35ED-F3DD-4B2C-B714-6F478CEA7179}" type="slidenum">
              <a:rPr lang="en-US" smtClean="0"/>
              <a:pPr/>
              <a:t>11</a:t>
            </a:fld>
            <a:endParaRPr lang="en-US"/>
          </a:p>
        </p:txBody>
      </p:sp>
    </p:spTree>
    <p:extLst>
      <p:ext uri="{BB962C8B-B14F-4D97-AF65-F5344CB8AC3E}">
        <p14:creationId xmlns:p14="http://schemas.microsoft.com/office/powerpoint/2010/main" val="128021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DA16849D-5720-4562-AE75-126251427B06}" type="datetimeFigureOut">
              <a:rPr lang="en-US" smtClean="0"/>
              <a:pPr/>
              <a:t>2/27/2020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251860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A16849D-5720-4562-AE75-126251427B06}" type="datetimeFigureOut">
              <a:rPr lang="en-US" smtClean="0"/>
              <a:pPr/>
              <a:t>2/27/2020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389620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A16849D-5720-4562-AE75-126251427B06}" type="datetimeFigureOut">
              <a:rPr lang="en-US" smtClean="0"/>
              <a:pPr/>
              <a:t>2/27/2020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416862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A16849D-5720-4562-AE75-126251427B06}" type="datetimeFigureOut">
              <a:rPr lang="en-US" smtClean="0"/>
              <a:pPr/>
              <a:t>2/27/2020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10261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9"/>
            <a:ext cx="7886700" cy="2852737"/>
          </a:xfrm>
        </p:spPr>
        <p:txBody>
          <a:bodyPr anchor="b"/>
          <a:lstStyle>
            <a:lvl1pPr>
              <a:defRPr sz="4500"/>
            </a:lvl1pPr>
          </a:lstStyle>
          <a:p>
            <a:r>
              <a:rPr lang="ko-KR" altLang="en-US"/>
              <a:t>마스터 제목 스타일 편집</a:t>
            </a:r>
          </a:p>
        </p:txBody>
      </p:sp>
      <p:sp>
        <p:nvSpPr>
          <p:cNvPr id="3" name="텍스트 개체 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A16849D-5720-4562-AE75-126251427B06}" type="datetimeFigureOut">
              <a:rPr lang="en-US" smtClean="0"/>
              <a:pPr/>
              <a:t>2/27/2020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876701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DA16849D-5720-4562-AE75-126251427B06}" type="datetimeFigureOut">
              <a:rPr lang="en-US" smtClean="0"/>
              <a:pPr/>
              <a:t>2/27/2020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722203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1" y="365126"/>
            <a:ext cx="7886700" cy="1325563"/>
          </a:xfrm>
        </p:spPr>
        <p:txBody>
          <a:bodyPr/>
          <a:lstStyle/>
          <a:p>
            <a:r>
              <a:rPr lang="ko-KR" altLang="en-US"/>
              <a:t>마스터 제목 스타일 편집</a:t>
            </a:r>
          </a:p>
        </p:txBody>
      </p:sp>
      <p:sp>
        <p:nvSpPr>
          <p:cNvPr id="3" name="텍스트 개체 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4" name="내용 개체 틀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6" name="내용 개체 틀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DA16849D-5720-4562-AE75-126251427B06}" type="datetimeFigureOut">
              <a:rPr lang="en-US" smtClean="0"/>
              <a:pPr/>
              <a:t>2/27/2020</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1784788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A16849D-5720-4562-AE75-126251427B06}" type="datetimeFigureOut">
              <a:rPr lang="en-US" smtClean="0"/>
              <a:pPr/>
              <a:t>2/27/2020</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3892405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A16849D-5720-4562-AE75-126251427B06}" type="datetimeFigureOut">
              <a:rPr lang="en-US" smtClean="0"/>
              <a:pPr/>
              <a:t>2/27/2020</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3476483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내용 개체 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DA16849D-5720-4562-AE75-126251427B06}" type="datetimeFigureOut">
              <a:rPr lang="en-US" smtClean="0"/>
              <a:pPr/>
              <a:t>2/27/2020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308254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그림 개체 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DA16849D-5720-4562-AE75-126251427B06}" type="datetimeFigureOut">
              <a:rPr lang="en-US" smtClean="0"/>
              <a:pPr/>
              <a:t>2/27/2020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E4BC10DC-1F7D-4685-A5FC-7F1593F22D0B}" type="slidenum">
              <a:rPr lang="en-US" smtClean="0"/>
              <a:pPr/>
              <a:t>‹#›</a:t>
            </a:fld>
            <a:endParaRPr lang="en-US"/>
          </a:p>
        </p:txBody>
      </p:sp>
    </p:spTree>
    <p:extLst>
      <p:ext uri="{BB962C8B-B14F-4D97-AF65-F5344CB8AC3E}">
        <p14:creationId xmlns:p14="http://schemas.microsoft.com/office/powerpoint/2010/main" val="322659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 y="-16988"/>
            <a:ext cx="9137229"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539552" y="1556792"/>
            <a:ext cx="8064896" cy="4620171"/>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A16849D-5720-4562-AE75-126251427B06}" type="datetimeFigureOut">
              <a:rPr lang="en-US" smtClean="0"/>
              <a:pPr/>
              <a:t>2/27/2020</a:t>
            </a:fld>
            <a:endParaRPr lang="en-US"/>
          </a:p>
        </p:txBody>
      </p:sp>
      <p:sp>
        <p:nvSpPr>
          <p:cNvPr id="5" name="바닥글 개체 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4BC10DC-1F7D-4685-A5FC-7F1593F22D0B}" type="slidenum">
              <a:rPr lang="en-US" smtClean="0"/>
              <a:pPr/>
              <a:t>‹#›</a:t>
            </a:fld>
            <a:endParaRPr lang="en-US"/>
          </a:p>
        </p:txBody>
      </p:sp>
    </p:spTree>
    <p:extLst>
      <p:ext uri="{BB962C8B-B14F-4D97-AF65-F5344CB8AC3E}">
        <p14:creationId xmlns:p14="http://schemas.microsoft.com/office/powerpoint/2010/main" val="167086902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ZNCfe2B5U_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nka4XrZvmAc" TargetMode="External"/><Relationship Id="rId5" Type="http://schemas.openxmlformats.org/officeDocument/2006/relationships/hyperlink" Target="https://www.youtube.com/watch?v=cYPQwq8WkJg" TargetMode="External"/><Relationship Id="rId4" Type="http://schemas.openxmlformats.org/officeDocument/2006/relationships/hyperlink" Target="https://www.youtube.com/watch?v=NYUbaANkFj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ytimes.com/2019/10/14/us/school-sleep-star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323" y="1091642"/>
            <a:ext cx="8382000" cy="1077218"/>
          </a:xfrm>
          <a:prstGeom prst="rect">
            <a:avLst/>
          </a:prstGeom>
          <a:noFill/>
        </p:spPr>
        <p:txBody>
          <a:bodyPr wrap="square" rtlCol="0">
            <a:spAutoFit/>
          </a:bodyPr>
          <a:lstStyle/>
          <a:p>
            <a:pPr algn="ctr"/>
            <a:r>
              <a:rPr lang="en-US" altLang="ko-KR" sz="3200" b="1" dirty="0">
                <a:latin typeface="Tahoma" panose="020B0604030504040204" pitchFamily="34" charset="0"/>
                <a:ea typeface="Tahoma" panose="020B0604030504040204" pitchFamily="34" charset="0"/>
                <a:cs typeface="Tahoma" panose="020B0604030504040204" pitchFamily="34" charset="0"/>
              </a:rPr>
              <a:t>Delaying School Start Time on Adolescents' Time Use in South Korea</a:t>
            </a:r>
          </a:p>
        </p:txBody>
      </p:sp>
      <p:sp>
        <p:nvSpPr>
          <p:cNvPr id="5" name="TextBox 4">
            <a:extLst>
              <a:ext uri="{FF2B5EF4-FFF2-40B4-BE49-F238E27FC236}">
                <a16:creationId xmlns:a16="http://schemas.microsoft.com/office/drawing/2014/main" id="{FE9DEAB9-C1B9-4A5F-A6C4-0D35B0564010}"/>
              </a:ext>
            </a:extLst>
          </p:cNvPr>
          <p:cNvSpPr txBox="1"/>
          <p:nvPr/>
        </p:nvSpPr>
        <p:spPr>
          <a:xfrm>
            <a:off x="1403648" y="3140968"/>
            <a:ext cx="6192688" cy="3046988"/>
          </a:xfrm>
          <a:prstGeom prst="rect">
            <a:avLst/>
          </a:prstGeom>
          <a:noFill/>
        </p:spPr>
        <p:txBody>
          <a:bodyPr wrap="square" rtlCol="0">
            <a:spAutoFit/>
          </a:bodyPr>
          <a:lstStyle/>
          <a:p>
            <a:pPr algn="ctr"/>
            <a:r>
              <a:rPr lang="en-US" altLang="ko-KR" sz="2400" b="1" dirty="0" err="1">
                <a:latin typeface="Tahoma" panose="020B0604030504040204" pitchFamily="34" charset="0"/>
                <a:ea typeface="Tahoma" panose="020B0604030504040204" pitchFamily="34" charset="0"/>
                <a:cs typeface="Tahoma" panose="020B0604030504040204" pitchFamily="34" charset="0"/>
              </a:rPr>
              <a:t>Dongkyu</a:t>
            </a:r>
            <a:r>
              <a:rPr lang="en-US" altLang="ko-KR" sz="2400" b="1" dirty="0">
                <a:latin typeface="Tahoma" panose="020B0604030504040204" pitchFamily="34" charset="0"/>
                <a:ea typeface="Tahoma" panose="020B0604030504040204" pitchFamily="34" charset="0"/>
                <a:cs typeface="Tahoma" panose="020B0604030504040204" pitchFamily="34" charset="0"/>
              </a:rPr>
              <a:t> Yang</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Department of Economics</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University of Colorado, Boulder</a:t>
            </a:r>
          </a:p>
          <a:p>
            <a:pPr algn="ctr"/>
            <a:endParaRPr lang="en-US" altLang="ko-KR" sz="2400" dirty="0">
              <a:latin typeface="Tahoma" panose="020B0604030504040204" pitchFamily="34" charset="0"/>
              <a:ea typeface="Tahoma" panose="020B0604030504040204" pitchFamily="34" charset="0"/>
              <a:cs typeface="Tahoma" panose="020B0604030504040204" pitchFamily="34" charset="0"/>
            </a:endParaRPr>
          </a:p>
          <a:p>
            <a:pPr algn="ctr"/>
            <a:r>
              <a:rPr lang="en-US" altLang="ko-KR" sz="2400" b="1" dirty="0" err="1">
                <a:latin typeface="Tahoma" panose="020B0604030504040204" pitchFamily="34" charset="0"/>
                <a:ea typeface="Tahoma" panose="020B0604030504040204" pitchFamily="34" charset="0"/>
                <a:cs typeface="Tahoma" panose="020B0604030504040204" pitchFamily="34" charset="0"/>
              </a:rPr>
              <a:t>Jaesung</a:t>
            </a:r>
            <a:r>
              <a:rPr lang="en-US" altLang="ko-KR" sz="2400" b="1" dirty="0">
                <a:latin typeface="Tahoma" panose="020B0604030504040204" pitchFamily="34" charset="0"/>
                <a:ea typeface="Tahoma" panose="020B0604030504040204" pitchFamily="34" charset="0"/>
                <a:cs typeface="Tahoma" panose="020B0604030504040204" pitchFamily="34" charset="0"/>
              </a:rPr>
              <a:t> Choi</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Department of Global Economics</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Sungkyunkwan University</a:t>
            </a:r>
          </a:p>
          <a:p>
            <a:pPr algn="ctr"/>
            <a:endParaRPr lang="ko-KR" altLang="en-US" sz="2400" dirty="0"/>
          </a:p>
        </p:txBody>
      </p:sp>
    </p:spTree>
    <p:extLst>
      <p:ext uri="{BB962C8B-B14F-4D97-AF65-F5344CB8AC3E}">
        <p14:creationId xmlns:p14="http://schemas.microsoft.com/office/powerpoint/2010/main" val="2360517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B86CA7-CEB5-4F26-B65F-65BA28E5FAC9}"/>
              </a:ext>
            </a:extLst>
          </p:cNvPr>
          <p:cNvSpPr>
            <a:spLocks noGrp="1"/>
          </p:cNvSpPr>
          <p:nvPr>
            <p:ph type="title"/>
          </p:nvPr>
        </p:nvSpPr>
        <p:spPr>
          <a:xfrm>
            <a:off x="31629" y="33615"/>
            <a:ext cx="8892481" cy="637676"/>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Time Schedule, Before and After</a:t>
            </a:r>
            <a:endParaRPr lang="ko-KR" altLang="en-US" sz="3200" dirty="0">
              <a:solidFill>
                <a:srgbClr val="002060"/>
              </a:solidFill>
              <a:latin typeface="Tahoma" panose="020B0604030504040204" pitchFamily="34" charset="0"/>
              <a:cs typeface="Tahoma" panose="020B0604030504040204" pitchFamily="34" charset="0"/>
            </a:endParaRPr>
          </a:p>
        </p:txBody>
      </p:sp>
      <p:pic>
        <p:nvPicPr>
          <p:cNvPr id="3" name="그림 2">
            <a:extLst>
              <a:ext uri="{FF2B5EF4-FFF2-40B4-BE49-F238E27FC236}">
                <a16:creationId xmlns:a16="http://schemas.microsoft.com/office/drawing/2014/main" id="{ADD95433-9A27-4992-AF71-3A02819C67B6}"/>
              </a:ext>
            </a:extLst>
          </p:cNvPr>
          <p:cNvPicPr>
            <a:picLocks noChangeAspect="1"/>
          </p:cNvPicPr>
          <p:nvPr/>
        </p:nvPicPr>
        <p:blipFill>
          <a:blip r:embed="rId2"/>
          <a:stretch>
            <a:fillRect/>
          </a:stretch>
        </p:blipFill>
        <p:spPr>
          <a:xfrm>
            <a:off x="0" y="1358941"/>
            <a:ext cx="9144000" cy="4140117"/>
          </a:xfrm>
          <a:prstGeom prst="rect">
            <a:avLst/>
          </a:prstGeom>
        </p:spPr>
      </p:pic>
      <p:sp>
        <p:nvSpPr>
          <p:cNvPr id="4" name="직사각형 3">
            <a:extLst>
              <a:ext uri="{FF2B5EF4-FFF2-40B4-BE49-F238E27FC236}">
                <a16:creationId xmlns:a16="http://schemas.microsoft.com/office/drawing/2014/main" id="{27376708-20D6-4ACA-9D29-B212F7B0F7C2}"/>
              </a:ext>
            </a:extLst>
          </p:cNvPr>
          <p:cNvSpPr/>
          <p:nvPr/>
        </p:nvSpPr>
        <p:spPr>
          <a:xfrm>
            <a:off x="6907324" y="5589240"/>
            <a:ext cx="2201180" cy="369332"/>
          </a:xfrm>
          <a:prstGeom prst="rect">
            <a:avLst/>
          </a:prstGeom>
        </p:spPr>
        <p:txBody>
          <a:bodyPr wrap="none">
            <a:spAutoFit/>
          </a:bodyPr>
          <a:lstStyle/>
          <a:p>
            <a:r>
              <a:rPr lang="en-US" altLang="ko-KR" dirty="0"/>
              <a:t>Source: Shin (2018)</a:t>
            </a:r>
            <a:endParaRPr lang="ko-KR" altLang="en-US" dirty="0"/>
          </a:p>
        </p:txBody>
      </p:sp>
      <p:sp>
        <p:nvSpPr>
          <p:cNvPr id="5" name="직사각형 4">
            <a:extLst>
              <a:ext uri="{FF2B5EF4-FFF2-40B4-BE49-F238E27FC236}">
                <a16:creationId xmlns:a16="http://schemas.microsoft.com/office/drawing/2014/main" id="{694089E6-F30C-4E84-991E-9BD643D6658D}"/>
              </a:ext>
            </a:extLst>
          </p:cNvPr>
          <p:cNvSpPr/>
          <p:nvPr/>
        </p:nvSpPr>
        <p:spPr>
          <a:xfrm>
            <a:off x="56424" y="3789040"/>
            <a:ext cx="8548023" cy="9361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0668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Introduction of a policy</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F5BFE719-2FCD-4C71-BB0C-5295DE254972}"/>
              </a:ext>
            </a:extLst>
          </p:cNvPr>
          <p:cNvSpPr/>
          <p:nvPr/>
        </p:nvSpPr>
        <p:spPr>
          <a:xfrm>
            <a:off x="6516216" y="6158845"/>
            <a:ext cx="230425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rgbClr val="3131FF"/>
              </a:solidFill>
              <a:latin typeface="나눔고딕" panose="020D0604000000000000" pitchFamily="50" charset="-127"/>
              <a:ea typeface="나눔고딕" panose="020D0604000000000000" pitchFamily="50" charset="-127"/>
            </a:endParaRPr>
          </a:p>
        </p:txBody>
      </p:sp>
      <p:sp>
        <p:nvSpPr>
          <p:cNvPr id="9" name="직사각형 8">
            <a:extLst>
              <a:ext uri="{FF2B5EF4-FFF2-40B4-BE49-F238E27FC236}">
                <a16:creationId xmlns:a16="http://schemas.microsoft.com/office/drawing/2014/main" id="{18D4402F-B34F-441F-BA0E-4FD46F3A191F}"/>
              </a:ext>
            </a:extLst>
          </p:cNvPr>
          <p:cNvSpPr/>
          <p:nvPr/>
        </p:nvSpPr>
        <p:spPr>
          <a:xfrm>
            <a:off x="395536" y="3392996"/>
            <a:ext cx="4536504" cy="294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Font typeface="Arial" panose="020B0604020202020204" pitchFamily="34" charset="0"/>
              <a:buChar char="•"/>
            </a:pPr>
            <a:endPar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sp>
        <p:nvSpPr>
          <p:cNvPr id="4" name="TextBox 3"/>
          <p:cNvSpPr txBox="1"/>
          <p:nvPr/>
        </p:nvSpPr>
        <p:spPr>
          <a:xfrm>
            <a:off x="251520" y="995238"/>
            <a:ext cx="8352928" cy="5539978"/>
          </a:xfrm>
          <a:prstGeom prst="rect">
            <a:avLst/>
          </a:prstGeom>
          <a:noFill/>
        </p:spPr>
        <p:txBody>
          <a:bodyPr wrap="square" rtlCol="0">
            <a:spAutoFit/>
          </a:bodyPr>
          <a:lstStyle/>
          <a:p>
            <a:r>
              <a:rPr lang="en-US" altLang="ko-KR" sz="2800" b="1" u="sng" dirty="0">
                <a:solidFill>
                  <a:srgbClr val="0070C0"/>
                </a:solidFill>
                <a:latin typeface="Tahoma" panose="020B0604030504040204" pitchFamily="34" charset="0"/>
                <a:ea typeface="Tahoma" panose="020B0604030504040204" pitchFamily="34" charset="0"/>
                <a:cs typeface="Tahoma" panose="020B0604030504040204" pitchFamily="34" charset="0"/>
              </a:rPr>
              <a:t>Sharply divided opinions on the policy</a:t>
            </a:r>
          </a:p>
          <a:p>
            <a:r>
              <a:rPr lang="en-US" altLang="ko-KR" sz="2000" b="1" u="sng" dirty="0">
                <a:latin typeface="Tahoma" panose="020B0604030504040204" pitchFamily="34" charset="0"/>
                <a:ea typeface="Tahoma" panose="020B0604030504040204" pitchFamily="34" charset="0"/>
                <a:cs typeface="Tahoma" panose="020B0604030504040204" pitchFamily="34" charset="0"/>
              </a:rPr>
              <a:t>(</a:t>
            </a:r>
            <a:r>
              <a:rPr lang="en-US" altLang="ko-KR" sz="2000" b="1" u="sng"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Controversy over ′9am School Start′ </a:t>
            </a:r>
            <a:r>
              <a:rPr lang="en-US" altLang="ko-KR" sz="2000" b="1" u="sng" dirty="0">
                <a:latin typeface="Tahoma" panose="020B0604030504040204" pitchFamily="34" charset="0"/>
                <a:ea typeface="Tahoma" panose="020B0604030504040204" pitchFamily="34" charset="0"/>
                <a:cs typeface="Tahoma" panose="020B0604030504040204" pitchFamily="34" charset="0"/>
              </a:rPr>
              <a:t>in Arirang TV, Sep 2, 2014)</a:t>
            </a:r>
          </a:p>
          <a:p>
            <a:pPr marL="285750" indent="-285750">
              <a:buFont typeface="Arial" panose="020B0604020202020204" pitchFamily="34" charset="0"/>
              <a:buChar char="•"/>
            </a:pPr>
            <a:endParaRPr lang="en-US" altLang="ko-KR" sz="7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altLang="ko-KR" sz="7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altLang="ko-KR" sz="7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altLang="ko-KR" sz="2400" b="1" dirty="0">
                <a:latin typeface="Tahoma" panose="020B0604030504040204" pitchFamily="34" charset="0"/>
                <a:ea typeface="Tahoma" panose="020B0604030504040204" pitchFamily="34" charset="0"/>
                <a:cs typeface="Tahoma" panose="020B0604030504040204" pitchFamily="34" charset="0"/>
              </a:rPr>
              <a:t>Proponents</a:t>
            </a:r>
            <a:r>
              <a:rPr lang="en-US" altLang="ko-KR" sz="24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altLang="ko-KR" sz="2200" dirty="0">
                <a:latin typeface="Tahoma" panose="020B0604030504040204" pitchFamily="34" charset="0"/>
                <a:ea typeface="Tahoma" panose="020B0604030504040204" pitchFamily="34" charset="0"/>
                <a:cs typeface="Tahoma" panose="020B0604030504040204" pitchFamily="34" charset="0"/>
              </a:rPr>
              <a:t>Students will </a:t>
            </a:r>
            <a:r>
              <a:rPr lang="en-US" altLang="ko-KR" sz="2200" b="1" dirty="0">
                <a:latin typeface="Tahoma" panose="020B0604030504040204" pitchFamily="34" charset="0"/>
                <a:ea typeface="Tahoma" panose="020B0604030504040204" pitchFamily="34" charset="0"/>
                <a:cs typeface="Tahoma" panose="020B0604030504040204" pitchFamily="34" charset="0"/>
              </a:rPr>
              <a:t>sleep more </a:t>
            </a:r>
            <a:r>
              <a:rPr lang="en-US" altLang="ko-KR" sz="2200" dirty="0">
                <a:latin typeface="Tahoma" panose="020B0604030504040204" pitchFamily="34" charset="0"/>
                <a:ea typeface="Tahoma" panose="020B0604030504040204" pitchFamily="34" charset="0"/>
                <a:cs typeface="Tahoma" panose="020B0604030504040204" pitchFamily="34" charset="0"/>
              </a:rPr>
              <a:t>and have a leisurely breakfast</a:t>
            </a:r>
          </a:p>
          <a:p>
            <a:pPr marL="742950" lvl="1" indent="-285750">
              <a:buFont typeface="Arial" panose="020B0604020202020204" pitchFamily="34" charset="0"/>
              <a:buChar char="•"/>
            </a:pPr>
            <a:r>
              <a:rPr lang="en-US" altLang="ko-KR" sz="2200" dirty="0">
                <a:latin typeface="Tahoma" panose="020B0604030504040204" pitchFamily="34" charset="0"/>
                <a:ea typeface="Tahoma" panose="020B0604030504040204" pitchFamily="34" charset="0"/>
                <a:cs typeface="Tahoma" panose="020B0604030504040204" pitchFamily="34" charset="0"/>
              </a:rPr>
              <a:t>This will </a:t>
            </a:r>
            <a:r>
              <a:rPr lang="en-US" altLang="ko-KR" sz="2200" b="1" dirty="0">
                <a:latin typeface="Tahoma" panose="020B0604030504040204" pitchFamily="34" charset="0"/>
                <a:ea typeface="Tahoma" panose="020B0604030504040204" pitchFamily="34" charset="0"/>
                <a:cs typeface="Tahoma" panose="020B0604030504040204" pitchFamily="34" charset="0"/>
              </a:rPr>
              <a:t>improve their health and concentration</a:t>
            </a:r>
            <a:endParaRPr lang="en-US" altLang="ko-KR" sz="22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altLang="ko-KR" sz="1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altLang="ko-KR" sz="7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altLang="ko-KR" sz="2400" b="1" dirty="0">
                <a:latin typeface="Tahoma" panose="020B0604030504040204" pitchFamily="34" charset="0"/>
                <a:ea typeface="Tahoma" panose="020B0604030504040204" pitchFamily="34" charset="0"/>
                <a:cs typeface="Tahoma" panose="020B0604030504040204" pitchFamily="34" charset="0"/>
              </a:rPr>
              <a:t>Opponents</a:t>
            </a:r>
            <a:r>
              <a:rPr lang="en-US" altLang="ko-KR" sz="2400"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Arial" panose="020B0604020202020204" pitchFamily="34" charset="0"/>
              <a:buChar char="•"/>
            </a:pPr>
            <a:r>
              <a:rPr lang="en-US" altLang="ko-KR" sz="2200" dirty="0">
                <a:latin typeface="Tahoma" panose="020B0604030504040204" pitchFamily="34" charset="0"/>
                <a:ea typeface="Tahoma" panose="020B0604030504040204" pitchFamily="34" charset="0"/>
                <a:cs typeface="Tahoma" panose="020B0604030504040204" pitchFamily="34" charset="0"/>
              </a:rPr>
              <a:t>Lead to </a:t>
            </a:r>
            <a:r>
              <a:rPr lang="en-US" altLang="ko-KR" sz="2200" b="1" dirty="0">
                <a:solidFill>
                  <a:srgbClr val="0070C0"/>
                </a:solidFill>
                <a:latin typeface="Tahoma" panose="020B0604030504040204" pitchFamily="34" charset="0"/>
                <a:ea typeface="Tahoma" panose="020B0604030504040204" pitchFamily="34" charset="0"/>
                <a:cs typeface="Tahoma" panose="020B0604030504040204" pitchFamily="34" charset="0"/>
              </a:rPr>
              <a:t>poorer academic performance </a:t>
            </a:r>
            <a:r>
              <a:rPr lang="en-US" altLang="ko-KR" sz="2200" dirty="0">
                <a:latin typeface="Tahoma" panose="020B0604030504040204" pitchFamily="34" charset="0"/>
                <a:ea typeface="Tahoma" panose="020B0604030504040204" pitchFamily="34" charset="0"/>
                <a:cs typeface="Tahoma" panose="020B0604030504040204" pitchFamily="34" charset="0"/>
              </a:rPr>
              <a:t>due to the shortening of time spent in school for self-study or extra classes</a:t>
            </a:r>
          </a:p>
          <a:p>
            <a:pPr marL="742950" lvl="1" indent="-285750">
              <a:buFont typeface="Arial" panose="020B0604020202020204" pitchFamily="34" charset="0"/>
              <a:buChar char="•"/>
            </a:pPr>
            <a:r>
              <a:rPr lang="en-US" altLang="ko-KR" sz="2200" dirty="0">
                <a:latin typeface="Tahoma" panose="020B0604030504040204" pitchFamily="34" charset="0"/>
                <a:ea typeface="Tahoma" panose="020B0604030504040204" pitchFamily="34" charset="0"/>
                <a:cs typeface="Tahoma" panose="020B0604030504040204" pitchFamily="34" charset="0"/>
              </a:rPr>
              <a:t>More time spent on </a:t>
            </a:r>
            <a:r>
              <a:rPr lang="en-US" altLang="ko-KR" sz="2200" b="1" dirty="0">
                <a:solidFill>
                  <a:srgbClr val="0070C0"/>
                </a:solidFill>
                <a:latin typeface="Tahoma" panose="020B0604030504040204" pitchFamily="34" charset="0"/>
                <a:ea typeface="Tahoma" panose="020B0604030504040204" pitchFamily="34" charset="0"/>
                <a:cs typeface="Tahoma" panose="020B0604030504040204" pitchFamily="34" charset="0"/>
              </a:rPr>
              <a:t>private supplementary education</a:t>
            </a:r>
            <a:r>
              <a:rPr lang="en-US" altLang="ko-KR" sz="2200" b="1" dirty="0">
                <a:latin typeface="Tahoma" panose="020B0604030504040204" pitchFamily="34" charset="0"/>
                <a:ea typeface="Tahoma" panose="020B0604030504040204" pitchFamily="34" charset="0"/>
                <a:cs typeface="Tahoma" panose="020B0604030504040204" pitchFamily="34" charset="0"/>
              </a:rPr>
              <a:t> </a:t>
            </a:r>
            <a:r>
              <a:rPr lang="en-US" altLang="ko-KR" sz="2200" dirty="0">
                <a:latin typeface="Tahoma" panose="020B0604030504040204" pitchFamily="34" charset="0"/>
                <a:ea typeface="Tahoma" panose="020B0604030504040204" pitchFamily="34" charset="0"/>
                <a:cs typeface="Tahoma" panose="020B0604030504040204" pitchFamily="34" charset="0"/>
              </a:rPr>
              <a:t>and </a:t>
            </a:r>
            <a:r>
              <a:rPr lang="en-US" altLang="ko-KR" sz="2200" b="1" dirty="0">
                <a:solidFill>
                  <a:srgbClr val="0070C0"/>
                </a:solidFill>
                <a:latin typeface="Tahoma" panose="020B0604030504040204" pitchFamily="34" charset="0"/>
                <a:ea typeface="Tahoma" panose="020B0604030504040204" pitchFamily="34" charset="0"/>
                <a:cs typeface="Tahoma" panose="020B0604030504040204" pitchFamily="34" charset="0"/>
              </a:rPr>
              <a:t>other non-academic activities</a:t>
            </a:r>
            <a:r>
              <a:rPr lang="en-US" altLang="ko-KR" sz="22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altLang="ko-KR" sz="2200" dirty="0">
                <a:latin typeface="Tahoma" panose="020B0604030504040204" pitchFamily="34" charset="0"/>
                <a:ea typeface="Tahoma" panose="020B0604030504040204" pitchFamily="34" charset="0"/>
                <a:cs typeface="Tahoma" panose="020B0604030504040204" pitchFamily="34" charset="0"/>
              </a:rPr>
              <a:t>at night (e.g., more games and smartphone use)</a:t>
            </a:r>
          </a:p>
          <a:p>
            <a:pPr marL="742950" lvl="1" indent="-285750">
              <a:buFont typeface="Arial" panose="020B0604020202020204" pitchFamily="34" charset="0"/>
              <a:buChar char="•"/>
            </a:pPr>
            <a:r>
              <a:rPr lang="en-US" altLang="ko-KR" sz="2200" dirty="0">
                <a:latin typeface="Tahoma" panose="020B0604030504040204" pitchFamily="34" charset="0"/>
                <a:ea typeface="Tahoma" panose="020B0604030504040204" pitchFamily="34" charset="0"/>
                <a:cs typeface="Tahoma" panose="020B0604030504040204" pitchFamily="34" charset="0"/>
              </a:rPr>
              <a:t>Concerns for </a:t>
            </a:r>
            <a:r>
              <a:rPr lang="en-US" altLang="ko-KR" sz="2200" b="1" dirty="0">
                <a:solidFill>
                  <a:srgbClr val="0070C0"/>
                </a:solidFill>
                <a:latin typeface="Tahoma" panose="020B0604030504040204" pitchFamily="34" charset="0"/>
                <a:ea typeface="Tahoma" panose="020B0604030504040204" pitchFamily="34" charset="0"/>
                <a:cs typeface="Tahoma" panose="020B0604030504040204" pitchFamily="34" charset="0"/>
              </a:rPr>
              <a:t>dual-income families</a:t>
            </a:r>
            <a:r>
              <a:rPr lang="en-US" altLang="ko-KR" sz="2200" dirty="0">
                <a:latin typeface="Tahoma" panose="020B0604030504040204" pitchFamily="34" charset="0"/>
                <a:ea typeface="Tahoma" panose="020B0604030504040204" pitchFamily="34" charset="0"/>
                <a:cs typeface="Tahoma" panose="020B0604030504040204" pitchFamily="34" charset="0"/>
              </a:rPr>
              <a:t> for leaving young students unattended</a:t>
            </a:r>
            <a:endParaRPr lang="ko-KR" altLang="en-US" sz="2200" dirty="0"/>
          </a:p>
        </p:txBody>
      </p:sp>
    </p:spTree>
    <p:extLst>
      <p:ext uri="{BB962C8B-B14F-4D97-AF65-F5344CB8AC3E}">
        <p14:creationId xmlns:p14="http://schemas.microsoft.com/office/powerpoint/2010/main" val="26690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8229600" cy="609600"/>
          </a:xfrm>
        </p:spPr>
        <p:txBody>
          <a:bodyPr>
            <a:normAutofit/>
          </a:bodyPr>
          <a:lstStyle/>
          <a:p>
            <a:r>
              <a:rPr lang="ko-KR" altLang="en-US" sz="2800" dirty="0">
                <a:solidFill>
                  <a:srgbClr val="002060"/>
                </a:solidFill>
                <a:latin typeface="Tahoma" panose="020B0604030504040204" pitchFamily="34" charset="0"/>
                <a:ea typeface="나눔고딕" pitchFamily="50" charset="-127"/>
                <a:cs typeface="Tahoma" panose="020B0604030504040204" pitchFamily="34" charset="0"/>
              </a:rPr>
              <a:t>  </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Research Question</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21" name="직선 연결선 20">
            <a:extLst>
              <a:ext uri="{FF2B5EF4-FFF2-40B4-BE49-F238E27FC236}">
                <a16:creationId xmlns:a16="http://schemas.microsoft.com/office/drawing/2014/main" id="{3CEB5A11-3B8E-4D1D-B306-C4E83B9C4AB3}"/>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33325" y="836712"/>
            <a:ext cx="8443664" cy="6124754"/>
          </a:xfrm>
          <a:prstGeom prst="rect">
            <a:avLst/>
          </a:prstGeom>
          <a:noFill/>
        </p:spPr>
        <p:txBody>
          <a:bodyPr wrap="square" rtlCol="0">
            <a:spAutoFit/>
          </a:bodyPr>
          <a:lstStyle/>
          <a:p>
            <a:r>
              <a:rPr lang="en-US" altLang="ko-KR" sz="2200" dirty="0">
                <a:latin typeface="Tahoma" panose="020B0604030504040204" pitchFamily="34" charset="0"/>
                <a:ea typeface="나눔고딕" panose="020D0604000000000000" pitchFamily="50" charset="-127"/>
                <a:cs typeface="Tahoma" panose="020B0604030504040204" pitchFamily="34" charset="0"/>
              </a:rPr>
              <a:t>Previous studies (Kim 2018; Shin 2018) on the policy focus on</a:t>
            </a:r>
          </a:p>
          <a:p>
            <a:pPr marL="742950" lvl="1" indent="-285750">
              <a:buFont typeface="Arial" panose="020B0604020202020204" pitchFamily="34" charset="0"/>
              <a:buChar char="•"/>
            </a:pPr>
            <a:r>
              <a:rPr lang="en-US" altLang="ko-KR" sz="2200" dirty="0">
                <a:latin typeface="Tahoma" panose="020B0604030504040204" pitchFamily="34" charset="0"/>
                <a:ea typeface="나눔고딕" panose="020D0604000000000000" pitchFamily="50" charset="-127"/>
                <a:cs typeface="Tahoma" panose="020B0604030504040204" pitchFamily="34" charset="0"/>
              </a:rPr>
              <a:t>The </a:t>
            </a:r>
            <a:r>
              <a:rPr lang="en-US" altLang="ko-KR" sz="2200" b="1" dirty="0">
                <a:latin typeface="Tahoma" panose="020B0604030504040204" pitchFamily="34" charset="0"/>
                <a:ea typeface="나눔고딕" panose="020D0604000000000000" pitchFamily="50" charset="-127"/>
                <a:cs typeface="Tahoma" panose="020B0604030504040204" pitchFamily="34" charset="0"/>
              </a:rPr>
              <a:t>mean</a:t>
            </a:r>
            <a:r>
              <a:rPr lang="en-US" altLang="ko-KR" sz="2200" dirty="0">
                <a:latin typeface="Tahoma" panose="020B0604030504040204" pitchFamily="34" charset="0"/>
                <a:ea typeface="나눔고딕" panose="020D0604000000000000" pitchFamily="50" charset="-127"/>
                <a:cs typeface="Tahoma" panose="020B0604030504040204" pitchFamily="34" charset="0"/>
              </a:rPr>
              <a:t> effects on </a:t>
            </a:r>
            <a:r>
              <a:rPr lang="en-US" altLang="ko-KR" sz="2200" b="1" dirty="0">
                <a:latin typeface="Tahoma" panose="020B0604030504040204" pitchFamily="34" charset="0"/>
                <a:ea typeface="나눔고딕" panose="020D0604000000000000" pitchFamily="50" charset="-127"/>
                <a:cs typeface="Tahoma" panose="020B0604030504040204" pitchFamily="34" charset="0"/>
              </a:rPr>
              <a:t>sleep time (+)</a:t>
            </a:r>
            <a:r>
              <a:rPr lang="en-US" altLang="ko-KR" sz="2200" dirty="0">
                <a:latin typeface="Tahoma" panose="020B0604030504040204" pitchFamily="34" charset="0"/>
                <a:ea typeface="나눔고딕" panose="020D0604000000000000" pitchFamily="50" charset="-127"/>
                <a:cs typeface="Tahoma" panose="020B0604030504040204" pitchFamily="34" charset="0"/>
              </a:rPr>
              <a:t>: </a:t>
            </a:r>
            <a:br>
              <a:rPr lang="en-US" altLang="ko-KR" sz="2200" dirty="0">
                <a:latin typeface="Tahoma" panose="020B0604030504040204" pitchFamily="34" charset="0"/>
                <a:ea typeface="나눔고딕" panose="020D0604000000000000" pitchFamily="50" charset="-127"/>
                <a:cs typeface="Tahoma" panose="020B0604030504040204" pitchFamily="34" charset="0"/>
              </a:rPr>
            </a:br>
            <a:r>
              <a:rPr lang="en-US" altLang="ko-KR" sz="2200" dirty="0">
                <a:latin typeface="Tahoma" panose="020B0604030504040204" pitchFamily="34" charset="0"/>
                <a:ea typeface="나눔고딕" panose="020D0604000000000000" pitchFamily="50" charset="-127"/>
                <a:cs typeface="Tahoma" panose="020B0604030504040204" pitchFamily="34" charset="0"/>
              </a:rPr>
              <a:t>Any </a:t>
            </a: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heterogeneous effects </a:t>
            </a:r>
            <a:r>
              <a:rPr lang="en-US" altLang="ko-KR" sz="2200" dirty="0">
                <a:latin typeface="Tahoma" panose="020B0604030504040204" pitchFamily="34" charset="0"/>
                <a:ea typeface="나눔고딕" panose="020D0604000000000000" pitchFamily="50" charset="-127"/>
                <a:cs typeface="Tahoma" panose="020B0604030504040204" pitchFamily="34" charset="0"/>
              </a:rPr>
              <a:t>or which components would drive the change?</a:t>
            </a:r>
          </a:p>
          <a:p>
            <a:pPr marL="742950" lvl="1" indent="-285750">
              <a:buFont typeface="Arial" panose="020B0604020202020204" pitchFamily="34" charset="0"/>
              <a:buChar char="•"/>
            </a:pPr>
            <a:endParaRPr lang="en-US" altLang="ko-KR" sz="1000" dirty="0">
              <a:latin typeface="Tahoma" panose="020B0604030504040204" pitchFamily="34" charset="0"/>
              <a:ea typeface="나눔고딕" panose="020D0604000000000000" pitchFamily="50" charset="-127"/>
              <a:cs typeface="Tahoma" panose="020B0604030504040204" pitchFamily="34" charset="0"/>
            </a:endParaRPr>
          </a:p>
          <a:p>
            <a:pPr marL="742950" lvl="1" indent="-285750">
              <a:buFont typeface="Arial" panose="020B0604020202020204" pitchFamily="34" charset="0"/>
              <a:buChar char="•"/>
            </a:pPr>
            <a:r>
              <a:rPr lang="en-US" altLang="ko-KR" sz="2200" dirty="0">
                <a:latin typeface="Tahoma" panose="020B0604030504040204" pitchFamily="34" charset="0"/>
                <a:ea typeface="나눔고딕" panose="020D0604000000000000" pitchFamily="50" charset="-127"/>
                <a:cs typeface="Tahoma" panose="020B0604030504040204" pitchFamily="34" charset="0"/>
              </a:rPr>
              <a:t>Academic outcomes </a:t>
            </a:r>
            <a:r>
              <a:rPr lang="en-US" altLang="ko-KR" sz="2200" b="1" dirty="0">
                <a:latin typeface="Tahoma" panose="020B0604030504040204" pitchFamily="34" charset="0"/>
                <a:ea typeface="나눔고딕" panose="020D0604000000000000" pitchFamily="50" charset="-127"/>
                <a:cs typeface="Tahoma" panose="020B0604030504040204" pitchFamily="34" charset="0"/>
              </a:rPr>
              <a:t>(+)</a:t>
            </a:r>
            <a:r>
              <a:rPr lang="en-US" altLang="ko-KR" sz="2200" dirty="0">
                <a:latin typeface="Tahoma" panose="020B0604030504040204" pitchFamily="34" charset="0"/>
                <a:ea typeface="나눔고딕" panose="020D0604000000000000" pitchFamily="50" charset="-127"/>
                <a:cs typeface="Tahoma" panose="020B0604030504040204" pitchFamily="34" charset="0"/>
              </a:rPr>
              <a:t>: </a:t>
            </a:r>
            <a:br>
              <a:rPr lang="en-US" altLang="ko-KR" sz="2200" dirty="0">
                <a:latin typeface="Tahoma" panose="020B0604030504040204" pitchFamily="34" charset="0"/>
                <a:ea typeface="나눔고딕" panose="020D0604000000000000" pitchFamily="50" charset="-127"/>
                <a:cs typeface="Tahoma" panose="020B0604030504040204" pitchFamily="34" charset="0"/>
              </a:rPr>
            </a:br>
            <a:r>
              <a:rPr lang="en-US" altLang="ko-KR" sz="2200" dirty="0">
                <a:latin typeface="Tahoma" panose="020B0604030504040204" pitchFamily="34" charset="0"/>
                <a:ea typeface="나눔고딕" panose="020D0604000000000000" pitchFamily="50" charset="-127"/>
                <a:cs typeface="Tahoma" panose="020B0604030504040204" pitchFamily="34" charset="0"/>
              </a:rPr>
              <a:t>How about other activities and health outcomes?</a:t>
            </a:r>
          </a:p>
          <a:p>
            <a:pPr marL="514350" indent="-514350">
              <a:buFont typeface="+mj-lt"/>
              <a:buAutoNum type="arabicPeriod"/>
            </a:pPr>
            <a:endParaRPr lang="en-US" altLang="ko-KR" sz="2200" dirty="0">
              <a:latin typeface="Tahoma" panose="020B0604030504040204" pitchFamily="34" charset="0"/>
              <a:ea typeface="나눔고딕" panose="020D0604000000000000" pitchFamily="50" charset="-127"/>
              <a:cs typeface="Tahoma" panose="020B0604030504040204" pitchFamily="34" charset="0"/>
            </a:endParaRPr>
          </a:p>
          <a:p>
            <a:pPr marL="514350" indent="-514350">
              <a:buFont typeface="+mj-lt"/>
              <a:buAutoNum type="arabicPeriod"/>
            </a:pPr>
            <a:r>
              <a:rPr lang="en-US" altLang="ko-KR" sz="2200" dirty="0">
                <a:latin typeface="Tahoma" panose="020B0604030504040204" pitchFamily="34" charset="0"/>
                <a:ea typeface="나눔고딕" panose="020D0604000000000000" pitchFamily="50" charset="-127"/>
                <a:cs typeface="Tahoma" panose="020B0604030504040204" pitchFamily="34" charset="0"/>
              </a:rPr>
              <a:t>Does delaying school starting time affect students’</a:t>
            </a:r>
          </a:p>
          <a:p>
            <a:pPr marL="914400" lvl="1" indent="-457200">
              <a:buFont typeface="Arial" panose="020B0604020202020204" pitchFamily="34" charset="0"/>
              <a:buChar char="•"/>
            </a:pP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sleep behavior?</a:t>
            </a:r>
          </a:p>
          <a:p>
            <a:pPr marL="914400" lvl="1" indent="-457200">
              <a:buFont typeface="Arial" panose="020B0604020202020204" pitchFamily="34" charset="0"/>
              <a:buChar char="•"/>
            </a:pP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time use on other activities?</a:t>
            </a:r>
          </a:p>
          <a:p>
            <a:pPr marL="914400" lvl="1" indent="-457200">
              <a:buFont typeface="Arial" panose="020B0604020202020204" pitchFamily="34" charset="0"/>
              <a:buChar char="•"/>
            </a:pPr>
            <a:r>
              <a:rPr lang="en-US" altLang="ko-KR" sz="2200" dirty="0">
                <a:latin typeface="Tahoma" panose="020B0604030504040204" pitchFamily="34" charset="0"/>
                <a:ea typeface="나눔고딕" panose="020D0604000000000000" pitchFamily="50" charset="-127"/>
                <a:cs typeface="Tahoma" panose="020B0604030504040204" pitchFamily="34" charset="0"/>
              </a:rPr>
              <a:t>(health outcomes?)</a:t>
            </a:r>
            <a:br>
              <a:rPr lang="en-US" altLang="ko-KR" sz="2200" dirty="0">
                <a:latin typeface="Tahoma" panose="020B0604030504040204" pitchFamily="34" charset="0"/>
                <a:ea typeface="나눔고딕" panose="020D0604000000000000" pitchFamily="50" charset="-127"/>
                <a:cs typeface="Tahoma" panose="020B0604030504040204" pitchFamily="34" charset="0"/>
              </a:rPr>
            </a:br>
            <a:r>
              <a:rPr lang="en-US" altLang="ko-KR" sz="2200" dirty="0">
                <a:latin typeface="Tahoma" panose="020B0604030504040204" pitchFamily="34" charset="0"/>
                <a:ea typeface="나눔고딕" panose="020D0604000000000000" pitchFamily="50" charset="-127"/>
                <a:cs typeface="Tahoma" panose="020B0604030504040204" pitchFamily="34" charset="0"/>
              </a:rPr>
              <a:t>: sleep satisfaction, subjective health, stress level, height</a:t>
            </a:r>
            <a:b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br>
            <a:endParaRPr lang="en-US" altLang="ko-KR" sz="2200" dirty="0">
              <a:latin typeface="Tahoma" panose="020B0604030504040204" pitchFamily="34" charset="0"/>
              <a:ea typeface="나눔고딕" panose="020D0604000000000000" pitchFamily="50" charset="-127"/>
              <a:cs typeface="Tahoma" panose="020B0604030504040204" pitchFamily="34" charset="0"/>
            </a:endParaRPr>
          </a:p>
          <a:p>
            <a:pPr marL="514350" indent="-514350">
              <a:buFont typeface="+mj-lt"/>
              <a:buAutoNum type="arabicPeriod"/>
            </a:pPr>
            <a:r>
              <a:rPr lang="en-US" altLang="ko-KR" sz="2200" dirty="0">
                <a:latin typeface="Tahoma" panose="020B0604030504040204" pitchFamily="34" charset="0"/>
                <a:ea typeface="나눔고딕" panose="020D0604000000000000" pitchFamily="50" charset="-127"/>
                <a:cs typeface="Tahoma" panose="020B0604030504040204" pitchFamily="34" charset="0"/>
              </a:rPr>
              <a:t>A</a:t>
            </a:r>
            <a:r>
              <a:rPr lang="en-US" altLang="ko-KR" sz="2200" dirty="0">
                <a:latin typeface="Tahoma" panose="020B0604030504040204" pitchFamily="34" charset="0"/>
                <a:cs typeface="Tahoma" panose="020B0604030504040204" pitchFamily="34" charset="0"/>
              </a:rPr>
              <a:t>re there any </a:t>
            </a:r>
            <a:r>
              <a:rPr lang="en-US" altLang="ko-KR" sz="2200" b="1" u="sng" dirty="0">
                <a:solidFill>
                  <a:srgbClr val="0070C0"/>
                </a:solidFill>
                <a:latin typeface="Tahoma" panose="020B0604030504040204" pitchFamily="34" charset="0"/>
                <a:cs typeface="Tahoma" panose="020B0604030504040204" pitchFamily="34" charset="0"/>
              </a:rPr>
              <a:t>differential</a:t>
            </a:r>
            <a:r>
              <a:rPr lang="en-US" altLang="ko-KR" sz="2200" b="1" dirty="0">
                <a:solidFill>
                  <a:srgbClr val="0070C0"/>
                </a:solidFill>
                <a:latin typeface="Tahoma" panose="020B0604030504040204" pitchFamily="34" charset="0"/>
                <a:cs typeface="Tahoma" panose="020B0604030504040204" pitchFamily="34" charset="0"/>
              </a:rPr>
              <a:t> </a:t>
            </a:r>
            <a:r>
              <a:rPr lang="en-US" altLang="ko-KR" sz="2200" dirty="0">
                <a:latin typeface="Tahoma" panose="020B0604030504040204" pitchFamily="34" charset="0"/>
                <a:cs typeface="Tahoma" panose="020B0604030504040204" pitchFamily="34" charset="0"/>
              </a:rPr>
              <a:t>impacts by </a:t>
            </a:r>
            <a:r>
              <a:rPr lang="en-US" altLang="ko-KR" sz="2200" b="1" dirty="0">
                <a:solidFill>
                  <a:srgbClr val="0070C0"/>
                </a:solidFill>
                <a:latin typeface="Tahoma" panose="020B0604030504040204" pitchFamily="34" charset="0"/>
                <a:cs typeface="Tahoma" panose="020B0604030504040204" pitchFamily="34" charset="0"/>
              </a:rPr>
              <a:t>socioeconomic backgrounds</a:t>
            </a:r>
            <a:r>
              <a:rPr lang="en-US" altLang="ko-KR" sz="2200" dirty="0">
                <a:latin typeface="Tahoma" panose="020B0604030504040204" pitchFamily="34" charset="0"/>
                <a:cs typeface="Tahoma" panose="020B0604030504040204" pitchFamily="34" charset="0"/>
              </a:rPr>
              <a:t>?</a:t>
            </a:r>
          </a:p>
          <a:p>
            <a:pPr marL="514350" indent="-514350">
              <a:buFont typeface="+mj-lt"/>
              <a:buAutoNum type="arabicPeriod"/>
            </a:pPr>
            <a:endParaRPr lang="en-US" altLang="ko-KR" sz="1500" dirty="0">
              <a:latin typeface="Tahoma" panose="020B0604030504040204" pitchFamily="34" charset="0"/>
              <a:cs typeface="Tahoma" panose="020B0604030504040204" pitchFamily="34" charset="0"/>
            </a:endParaRPr>
          </a:p>
          <a:p>
            <a:pPr marL="514350" indent="-514350">
              <a:buFont typeface="+mj-lt"/>
              <a:buAutoNum type="arabicPeriod"/>
            </a:pPr>
            <a:r>
              <a:rPr lang="en-US" altLang="ko-KR" sz="2200" dirty="0">
                <a:latin typeface="Tahoma" panose="020B0604030504040204" pitchFamily="34" charset="0"/>
                <a:cs typeface="Tahoma" panose="020B0604030504040204" pitchFamily="34" charset="0"/>
              </a:rPr>
              <a:t>What could be a </a:t>
            </a:r>
            <a:r>
              <a:rPr lang="en-US" altLang="ko-KR" sz="2200" b="1" dirty="0">
                <a:latin typeface="Tahoma" panose="020B0604030504040204" pitchFamily="34" charset="0"/>
                <a:cs typeface="Tahoma" panose="020B0604030504040204" pitchFamily="34" charset="0"/>
              </a:rPr>
              <a:t>potential mechanism</a:t>
            </a:r>
            <a:r>
              <a:rPr lang="en-US" altLang="ko-KR" sz="2200" dirty="0">
                <a:latin typeface="Tahoma" panose="020B0604030504040204" pitchFamily="34" charset="0"/>
                <a:cs typeface="Tahoma" panose="020B0604030504040204" pitchFamily="34" charset="0"/>
              </a:rPr>
              <a:t>?</a:t>
            </a:r>
            <a:endParaRPr lang="ko-KR" altLang="en-US" sz="2200" dirty="0"/>
          </a:p>
        </p:txBody>
      </p:sp>
    </p:spTree>
    <p:extLst>
      <p:ext uri="{BB962C8B-B14F-4D97-AF65-F5344CB8AC3E}">
        <p14:creationId xmlns:p14="http://schemas.microsoft.com/office/powerpoint/2010/main" val="9380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056ABCC7-D1D9-4E9E-AD5D-FCCFAA7B14C7}"/>
              </a:ext>
            </a:extLst>
          </p:cNvPr>
          <p:cNvSpPr/>
          <p:nvPr/>
        </p:nvSpPr>
        <p:spPr>
          <a:xfrm>
            <a:off x="376809" y="1268760"/>
            <a:ext cx="8515671" cy="543684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buFont typeface="Arial" panose="020B0604020202020204" pitchFamily="34" charset="0"/>
              <a:buChar char="•"/>
            </a:pPr>
            <a:endPar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endPar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Cross-sectional, web-based survey to understand health behavior of Korean teenagers (similar to YRBSS in</a:t>
            </a:r>
            <a:r>
              <a:rPr lang="ko-KR" altLang="en-US"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the U.S.)</a:t>
            </a:r>
          </a:p>
          <a:p>
            <a:pPr marL="0" lvl="1"/>
            <a:endParaRPr lang="en-US" altLang="ko-KR" sz="9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Conducted between </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May</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and</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July</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b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b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(The policy was introduced in </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Sep</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 2014</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a:t>
            </a:r>
            <a:b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b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a:t>
            </a:r>
            <a:r>
              <a:rPr lang="ko-KR"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2011~2014 (pre-treatment) vs. </a:t>
            </a:r>
          </a:p>
          <a:p>
            <a:pPr marL="0" lvl="1"/>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2015~2017 (post-treatment)</a:t>
            </a:r>
          </a:p>
          <a:p>
            <a:pPr marL="0" lvl="1"/>
            <a:endParaRPr lang="en-US" altLang="ko-KR" sz="9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Sample: 146,248 secondary</a:t>
            </a:r>
            <a:r>
              <a:rPr lang="ko-KR" altLang="en-US"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school</a:t>
            </a:r>
            <a:r>
              <a:rPr lang="ko-KR" altLang="en-US"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students living in Seoul </a:t>
            </a:r>
            <a:r>
              <a:rPr lang="en-US" altLang="ko-KR" sz="2000">
                <a:solidFill>
                  <a:schemeClr val="tx1"/>
                </a:solidFill>
                <a:latin typeface="Tahoma" panose="020B0604030504040204" pitchFamily="34" charset="0"/>
                <a:ea typeface="나눔고딕" panose="020D0604000000000000" pitchFamily="50" charset="-127"/>
                <a:cs typeface="Tahoma" panose="020B0604030504040204" pitchFamily="34" charset="0"/>
              </a:rPr>
              <a:t>and Gyeonggi</a:t>
            </a:r>
          </a:p>
          <a:p>
            <a:pPr marL="285750" lvl="1" indent="-285750">
              <a:buFont typeface="Arial" panose="020B0604020202020204" pitchFamily="34" charset="0"/>
              <a:buChar char="•"/>
            </a:pPr>
            <a:endParaRPr lang="en-US" altLang="ko-KR" sz="9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endParaRPr lang="en-US" altLang="ko-KR" sz="10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Used to estimate</a:t>
            </a:r>
            <a:r>
              <a:rPr lang="ko-KR" altLang="en-US"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the</a:t>
            </a:r>
            <a:r>
              <a:rPr lang="en-US" altLang="ko-KR" sz="2000" dirty="0">
                <a:solidFill>
                  <a:srgbClr val="0070C0"/>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policy impact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on</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sleep behavior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and</a:t>
            </a:r>
            <a:r>
              <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health outcomes</a:t>
            </a:r>
          </a:p>
          <a:p>
            <a:pPr marL="285750" lvl="1" indent="-285750">
              <a:buFont typeface="Arial" panose="020B0604020202020204" pitchFamily="34" charset="0"/>
              <a:buChar char="•"/>
            </a:pPr>
            <a:endPar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Question on </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sleep behavior</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(answers in minutes):</a:t>
            </a:r>
            <a:b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br>
            <a:endPar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0" lvl="1" algn="ct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For the past </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weekdays</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weekends</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b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b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when did you </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go to sleep </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and when did you </a:t>
            </a: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wake up</a:t>
            </a:r>
            <a:r>
              <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rPr>
              <a:t>?”</a:t>
            </a:r>
          </a:p>
          <a:p>
            <a:pPr marL="285750" lvl="1" indent="-285750">
              <a:buFont typeface="Arial" panose="020B0604020202020204" pitchFamily="34" charset="0"/>
              <a:buChar char="•"/>
            </a:pPr>
            <a:endParaRPr lang="en-US" altLang="ko-KR" sz="2000" b="1" dirty="0">
              <a:solidFill>
                <a:srgbClr val="0070C0"/>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endParaRPr lang="en-US" altLang="ko-KR" sz="20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sp>
        <p:nvSpPr>
          <p:cNvPr id="10" name="사각형: 위쪽 모서리의 한쪽은 둥글고 다른 한쪽은 잘림 9">
            <a:extLst>
              <a:ext uri="{FF2B5EF4-FFF2-40B4-BE49-F238E27FC236}">
                <a16:creationId xmlns:a16="http://schemas.microsoft.com/office/drawing/2014/main" id="{99A04ADB-597E-4C2A-842C-2EA1870993B6}"/>
              </a:ext>
            </a:extLst>
          </p:cNvPr>
          <p:cNvSpPr/>
          <p:nvPr/>
        </p:nvSpPr>
        <p:spPr>
          <a:xfrm>
            <a:off x="376808" y="908720"/>
            <a:ext cx="8515671" cy="336473"/>
          </a:xfrm>
          <a:prstGeom prst="snipRoundRect">
            <a:avLst>
              <a:gd name="adj1" fmla="val 50000"/>
              <a:gd name="adj2" fmla="val 50000"/>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Korea Youth Risk Behavior Web-based Survey</a:t>
            </a:r>
            <a:r>
              <a:rPr lang="ko-KR" altLang="en-US" b="1">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(KYRBS, 2011~2017)</a:t>
            </a:r>
          </a:p>
        </p:txBody>
      </p:sp>
      <p:cxnSp>
        <p:nvCxnSpPr>
          <p:cNvPr id="14" name="직선 연결선 13">
            <a:extLst>
              <a:ext uri="{FF2B5EF4-FFF2-40B4-BE49-F238E27FC236}">
                <a16:creationId xmlns:a16="http://schemas.microsoft.com/office/drawing/2014/main" id="{28D6366B-C40F-4D5C-A1F9-BA06449AB275}"/>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926DFCD-FD3B-4743-81E2-FFC7477FF0A4}"/>
              </a:ext>
            </a:extLst>
          </p:cNvPr>
          <p:cNvSpPr>
            <a:spLocks noGrp="1" noChangeArrowheads="1"/>
          </p:cNvSpPr>
          <p:nvPr>
            <p:ph type="title"/>
          </p:nvPr>
        </p:nvSpPr>
        <p:spPr>
          <a:xfrm>
            <a:off x="228600" y="152400"/>
            <a:ext cx="8229600" cy="609600"/>
          </a:xfrm>
        </p:spPr>
        <p:txBody>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n-US" altLang="ko-KR" sz="3200" dirty="0" err="1">
                <a:solidFill>
                  <a:srgbClr val="002060"/>
                </a:solidFill>
                <a:latin typeface="Tahoma" panose="020B0604030504040204" pitchFamily="34" charset="0"/>
                <a:ea typeface="Tahoma" panose="020B0604030504040204" pitchFamily="34" charset="0"/>
                <a:cs typeface="Tahoma" panose="020B0604030504040204" pitchFamily="34" charset="0"/>
              </a:rPr>
              <a:t>Data_KYRBS</a:t>
            </a:r>
            <a:endParaRPr lang="en-US" altLang="ko-KR" sz="1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025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Descriptive </a:t>
            </a:r>
            <a:r>
              <a:rPr lang="en-US" altLang="ko-KR" sz="3200" dirty="0" err="1">
                <a:solidFill>
                  <a:srgbClr val="002060"/>
                </a:solidFill>
                <a:latin typeface="Tahoma" panose="020B0604030504040204" pitchFamily="34" charset="0"/>
                <a:ea typeface="Tahoma" panose="020B0604030504040204" pitchFamily="34" charset="0"/>
                <a:cs typeface="Tahoma" panose="020B0604030504040204" pitchFamily="34" charset="0"/>
              </a:rPr>
              <a:t>Analysis_KYRBS</a:t>
            </a:r>
            <a:endParaRPr lang="en-US" altLang="ko-KR" sz="1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3" name="직사각형 12">
            <a:extLst>
              <a:ext uri="{FF2B5EF4-FFF2-40B4-BE49-F238E27FC236}">
                <a16:creationId xmlns:a16="http://schemas.microsoft.com/office/drawing/2014/main" id="{2D10CEAF-CFF2-461E-B34A-B53DED625823}"/>
              </a:ext>
            </a:extLst>
          </p:cNvPr>
          <p:cNvSpPr/>
          <p:nvPr/>
        </p:nvSpPr>
        <p:spPr>
          <a:xfrm>
            <a:off x="304800" y="908720"/>
            <a:ext cx="8839200" cy="832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Changes in Sleep Patterns of Adolescents</a:t>
            </a: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5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5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5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indent="-285750">
              <a:buFont typeface="Arial" panose="020B0604020202020204" pitchFamily="34" charset="0"/>
              <a:buChar char="•"/>
            </a:pP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The curve for Gyeonggi </a:t>
            </a: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shifts to the right</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after the policy</a:t>
            </a:r>
          </a:p>
          <a:p>
            <a:pPr marL="285750" indent="-285750">
              <a:buFont typeface="Arial" panose="020B0604020202020204" pitchFamily="34" charset="0"/>
              <a:buChar char="•"/>
            </a:pP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Students in Gyeonggi </a:t>
            </a: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slept later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and </a:t>
            </a: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woke up later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in 2015 compared to 2014</a:t>
            </a:r>
            <a:endParaRPr lang="ko-KR" altLang="en-US"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cxnSp>
        <p:nvCxnSpPr>
          <p:cNvPr id="7" name="직선 연결선 6">
            <a:extLst>
              <a:ext uri="{FF2B5EF4-FFF2-40B4-BE49-F238E27FC236}">
                <a16:creationId xmlns:a16="http://schemas.microsoft.com/office/drawing/2014/main" id="{476B0617-8C07-49B1-A354-7529D0B496DC}"/>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EC526383-C067-457C-8EB3-1A7EB53A9EDA}"/>
              </a:ext>
            </a:extLst>
          </p:cNvPr>
          <p:cNvPicPr>
            <a:picLocks noChangeAspect="1"/>
          </p:cNvPicPr>
          <p:nvPr/>
        </p:nvPicPr>
        <p:blipFill>
          <a:blip r:embed="rId3"/>
          <a:stretch>
            <a:fillRect/>
          </a:stretch>
        </p:blipFill>
        <p:spPr>
          <a:xfrm>
            <a:off x="792000" y="1342064"/>
            <a:ext cx="7560000" cy="4751232"/>
          </a:xfrm>
          <a:prstGeom prst="rect">
            <a:avLst/>
          </a:prstGeom>
        </p:spPr>
      </p:pic>
      <p:sp>
        <p:nvSpPr>
          <p:cNvPr id="3" name="직사각형 2">
            <a:extLst>
              <a:ext uri="{FF2B5EF4-FFF2-40B4-BE49-F238E27FC236}">
                <a16:creationId xmlns:a16="http://schemas.microsoft.com/office/drawing/2014/main" id="{51D02624-D9FC-44DE-B5B1-1B10DF67A9C2}"/>
              </a:ext>
            </a:extLst>
          </p:cNvPr>
          <p:cNvSpPr/>
          <p:nvPr/>
        </p:nvSpPr>
        <p:spPr>
          <a:xfrm>
            <a:off x="6228184" y="1741054"/>
            <a:ext cx="720080" cy="2477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6CD0E77-7384-47D3-9F99-5E9C9AEFB003}"/>
              </a:ext>
            </a:extLst>
          </p:cNvPr>
          <p:cNvSpPr/>
          <p:nvPr/>
        </p:nvSpPr>
        <p:spPr>
          <a:xfrm>
            <a:off x="5076056" y="1988840"/>
            <a:ext cx="3096344" cy="3168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9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xEl>
                                              <p:pRg st="19" end="1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Descriptive </a:t>
            </a:r>
            <a:r>
              <a:rPr lang="en-US" altLang="ko-KR" sz="3200" dirty="0" err="1">
                <a:solidFill>
                  <a:srgbClr val="002060"/>
                </a:solidFill>
                <a:latin typeface="Tahoma" panose="020B0604030504040204" pitchFamily="34" charset="0"/>
                <a:ea typeface="Tahoma" panose="020B0604030504040204" pitchFamily="34" charset="0"/>
                <a:cs typeface="Tahoma" panose="020B0604030504040204" pitchFamily="34" charset="0"/>
              </a:rPr>
              <a:t>Analysis_KYRBS</a:t>
            </a:r>
            <a:endParaRPr lang="en-US" altLang="ko-KR" sz="1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3" name="직사각형 12">
            <a:extLst>
              <a:ext uri="{FF2B5EF4-FFF2-40B4-BE49-F238E27FC236}">
                <a16:creationId xmlns:a16="http://schemas.microsoft.com/office/drawing/2014/main" id="{2D10CEAF-CFF2-461E-B34A-B53DED625823}"/>
              </a:ext>
            </a:extLst>
          </p:cNvPr>
          <p:cNvSpPr/>
          <p:nvPr/>
        </p:nvSpPr>
        <p:spPr>
          <a:xfrm>
            <a:off x="304800" y="908720"/>
            <a:ext cx="8839200" cy="832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Change in Sleep Patterns of Adolescents</a:t>
            </a: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500" b="1"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indent="-285750">
              <a:buFont typeface="Arial" panose="020B0604020202020204" pitchFamily="34" charset="0"/>
              <a:buChar char="•"/>
            </a:pPr>
            <a:r>
              <a:rPr lang="en-US" altLang="ko-KR" dirty="0">
                <a:solidFill>
                  <a:schemeClr val="tx1"/>
                </a:solidFill>
                <a:latin typeface="Tahoma" panose="020B0604030504040204" pitchFamily="34" charset="0"/>
                <a:ea typeface="Tahoma" panose="020B0604030504040204" pitchFamily="34" charset="0"/>
                <a:cs typeface="Tahoma" panose="020B0604030504040204" pitchFamily="34" charset="0"/>
              </a:rPr>
              <a:t>Show a similar trend before the policy implementation (2011–2014) </a:t>
            </a:r>
          </a:p>
          <a:p>
            <a:pPr marL="285750" indent="-285750">
              <a:buFont typeface="Arial" panose="020B0604020202020204" pitchFamily="34" charset="0"/>
              <a:buChar char="•"/>
            </a:pPr>
            <a:r>
              <a:rPr lang="en-US" altLang="ko-KR" dirty="0">
                <a:solidFill>
                  <a:schemeClr val="tx1"/>
                </a:solidFill>
                <a:latin typeface="Tahoma" panose="020B0604030504040204" pitchFamily="34" charset="0"/>
                <a:ea typeface="Tahoma" panose="020B0604030504040204" pitchFamily="34" charset="0"/>
                <a:cs typeface="Tahoma" panose="020B0604030504040204" pitchFamily="34" charset="0"/>
              </a:rPr>
              <a:t>However, sleep schedule diverges after the policy introduction</a:t>
            </a:r>
          </a:p>
          <a:p>
            <a:pPr marL="285750" indent="-285750">
              <a:buFont typeface="Arial" panose="020B0604020202020204" pitchFamily="34" charset="0"/>
              <a:buChar char="•"/>
            </a:pPr>
            <a:r>
              <a:rPr lang="en-US" altLang="ko-KR" dirty="0">
                <a:solidFill>
                  <a:schemeClr val="tx1"/>
                </a:solidFill>
                <a:latin typeface="Tahoma" panose="020B0604030504040204" pitchFamily="34" charset="0"/>
                <a:ea typeface="Tahoma" panose="020B0604030504040204" pitchFamily="34" charset="0"/>
                <a:cs typeface="Tahoma" panose="020B0604030504040204" pitchFamily="34" charset="0"/>
              </a:rPr>
              <a:t>Wake-up time among students in Gyeonggi was even more delayed, outweighing the difference in bedtime</a:t>
            </a:r>
            <a:endParaRPr lang="ko-KR" altLang="en-US"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cxnSp>
        <p:nvCxnSpPr>
          <p:cNvPr id="7" name="직선 연결선 6">
            <a:extLst>
              <a:ext uri="{FF2B5EF4-FFF2-40B4-BE49-F238E27FC236}">
                <a16:creationId xmlns:a16="http://schemas.microsoft.com/office/drawing/2014/main" id="{476B0617-8C07-49B1-A354-7529D0B496DC}"/>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CF6EEC0E-3134-4A80-A79D-06469AA27903}"/>
              </a:ext>
            </a:extLst>
          </p:cNvPr>
          <p:cNvPicPr>
            <a:picLocks noChangeAspect="1"/>
          </p:cNvPicPr>
          <p:nvPr/>
        </p:nvPicPr>
        <p:blipFill>
          <a:blip r:embed="rId3"/>
          <a:stretch>
            <a:fillRect/>
          </a:stretch>
        </p:blipFill>
        <p:spPr>
          <a:xfrm>
            <a:off x="0" y="1412776"/>
            <a:ext cx="9144000" cy="4108029"/>
          </a:xfrm>
          <a:prstGeom prst="rect">
            <a:avLst/>
          </a:prstGeom>
        </p:spPr>
      </p:pic>
      <p:sp>
        <p:nvSpPr>
          <p:cNvPr id="3" name="직사각형 2">
            <a:extLst>
              <a:ext uri="{FF2B5EF4-FFF2-40B4-BE49-F238E27FC236}">
                <a16:creationId xmlns:a16="http://schemas.microsoft.com/office/drawing/2014/main" id="{C7FE15C3-B5CE-43E7-B38B-B865D7DE2E64}"/>
              </a:ext>
            </a:extLst>
          </p:cNvPr>
          <p:cNvSpPr/>
          <p:nvPr/>
        </p:nvSpPr>
        <p:spPr>
          <a:xfrm>
            <a:off x="107504" y="1556792"/>
            <a:ext cx="3096344" cy="352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7D37B8A-EAD6-4BD9-808B-44EF2D4E2B4F}"/>
              </a:ext>
            </a:extLst>
          </p:cNvPr>
          <p:cNvSpPr/>
          <p:nvPr/>
        </p:nvSpPr>
        <p:spPr>
          <a:xfrm>
            <a:off x="6012160" y="1556792"/>
            <a:ext cx="3096344" cy="352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644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9566531-3B5E-4CAE-BC8B-3BE12BBEFAD5}"/>
              </a:ext>
            </a:extLst>
          </p:cNvPr>
          <p:cNvSpPr/>
          <p:nvPr/>
        </p:nvSpPr>
        <p:spPr>
          <a:xfrm>
            <a:off x="304800" y="1371598"/>
            <a:ext cx="8371655" cy="2849487"/>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fontAlgn="base">
              <a:buFont typeface="Arial" panose="020B0604020202020204" pitchFamily="34" charset="0"/>
              <a:buChar char="•"/>
            </a:pPr>
            <a:r>
              <a:rPr lang="en-US" altLang="ko-KR" dirty="0">
                <a:solidFill>
                  <a:schemeClr val="tx1"/>
                </a:solidFill>
                <a:latin typeface="Tahoma" panose="020B0604030504040204" pitchFamily="34" charset="0"/>
                <a:ea typeface="나눔고딕" pitchFamily="50" charset="-127"/>
                <a:cs typeface="Tahoma" panose="020B0604030504040204" pitchFamily="34" charset="0"/>
              </a:rPr>
              <a:t>Examine </a:t>
            </a:r>
            <a:r>
              <a:rPr lang="en-US" altLang="ko-KR" b="1" dirty="0">
                <a:solidFill>
                  <a:srgbClr val="0070C0"/>
                </a:solidFill>
                <a:latin typeface="Tahoma" panose="020B0604030504040204" pitchFamily="34" charset="0"/>
                <a:ea typeface="나눔고딕" pitchFamily="50" charset="-127"/>
                <a:cs typeface="Tahoma" panose="020B0604030504040204" pitchFamily="34" charset="0"/>
              </a:rPr>
              <a:t>media usage</a:t>
            </a:r>
            <a:r>
              <a:rPr lang="en-US" altLang="ko-KR" b="1" dirty="0">
                <a:solidFill>
                  <a:schemeClr val="tx1"/>
                </a:solidFill>
                <a:latin typeface="Tahoma" panose="020B0604030504040204" pitchFamily="34" charset="0"/>
                <a:ea typeface="나눔고딕" pitchFamily="50" charset="-127"/>
                <a:cs typeface="Tahoma" panose="020B0604030504040204" pitchFamily="34" charset="0"/>
              </a:rPr>
              <a:t> </a:t>
            </a:r>
            <a:r>
              <a:rPr lang="en-US" altLang="ko-KR" dirty="0">
                <a:solidFill>
                  <a:schemeClr val="tx1"/>
                </a:solidFill>
                <a:latin typeface="Tahoma" panose="020B0604030504040204" pitchFamily="34" charset="0"/>
                <a:ea typeface="나눔고딕" pitchFamily="50" charset="-127"/>
                <a:cs typeface="Tahoma" panose="020B0604030504040204" pitchFamily="34" charset="0"/>
              </a:rPr>
              <a:t>in detail</a:t>
            </a:r>
          </a:p>
          <a:p>
            <a:pPr marL="285750" indent="-285750" fontAlgn="base">
              <a:buFont typeface="Arial" panose="020B0604020202020204" pitchFamily="34" charset="0"/>
              <a:buChar char="•"/>
            </a:pPr>
            <a:endParaRPr lang="en-US" altLang="ko-KR" sz="800" dirty="0">
              <a:solidFill>
                <a:schemeClr val="tx1"/>
              </a:solidFill>
              <a:latin typeface="Tahoma" panose="020B0604030504040204" pitchFamily="34" charset="0"/>
              <a:ea typeface="나눔고딕" pitchFamily="50" charset="-127"/>
              <a:cs typeface="Tahoma" panose="020B0604030504040204" pitchFamily="34" charset="0"/>
            </a:endParaRPr>
          </a:p>
          <a:p>
            <a:pPr marL="285750" lvl="1" indent="-285750">
              <a:buFont typeface="Arial" panose="020B0604020202020204" pitchFamily="34" charset="0"/>
              <a:buChar char="•"/>
            </a:pPr>
            <a:r>
              <a:rPr lang="en-US" altLang="ko-KR" b="1" dirty="0">
                <a:solidFill>
                  <a:srgbClr val="0070C0"/>
                </a:solidFill>
                <a:latin typeface="Tahoma" panose="020B0604030504040204" pitchFamily="34" charset="0"/>
                <a:ea typeface="나눔고딕" pitchFamily="50" charset="-127"/>
                <a:cs typeface="Tahoma" panose="020B0604030504040204" pitchFamily="34" charset="0"/>
              </a:rPr>
              <a:t>Media diary</a:t>
            </a:r>
            <a:r>
              <a:rPr lang="en-US" altLang="ko-KR" dirty="0">
                <a:solidFill>
                  <a:schemeClr val="tx1"/>
                </a:solidFill>
                <a:latin typeface="Tahoma" panose="020B0604030504040204" pitchFamily="34" charset="0"/>
                <a:ea typeface="나눔고딕" pitchFamily="50" charset="-127"/>
                <a:cs typeface="Tahoma" panose="020B0604030504040204" pitchFamily="34" charset="0"/>
              </a:rPr>
              <a:t>:</a:t>
            </a:r>
            <a:r>
              <a:rPr lang="ko-KR" altLang="en-US"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record of media consumption every 15 minutes for three days</a:t>
            </a:r>
            <a:b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b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Time spent on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electronic devices (computer, smartphone, TV)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at</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 home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from</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 8 pm to bedtime</a:t>
            </a:r>
          </a:p>
          <a:p>
            <a:pPr marL="0" lvl="1"/>
            <a:endParaRPr lang="en-US" altLang="ko-KR" sz="8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Conducted between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May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and</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 July</a:t>
            </a:r>
          </a:p>
          <a:p>
            <a:pPr marL="0" lvl="1"/>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ko-KR"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2011~2014 (pre-treatment)</a:t>
            </a:r>
            <a:r>
              <a:rPr lang="en-US" altLang="ko-KR" dirty="0">
                <a:solidFill>
                  <a:srgbClr val="0070C0"/>
                </a:solidFill>
                <a:latin typeface="Tahoma" panose="020B0604030504040204" pitchFamily="34" charset="0"/>
                <a:ea typeface="나눔고딕" panose="020D0604000000000000" pitchFamily="50" charset="-127"/>
                <a:cs typeface="Tahoma" panose="020B0604030504040204" pitchFamily="34" charset="0"/>
              </a:rPr>
              <a:t>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vs.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2015~2017 (post-treatment)</a:t>
            </a:r>
          </a:p>
          <a:p>
            <a:pPr marL="0" lvl="1"/>
            <a:endParaRPr lang="en-US" altLang="ko-KR" sz="8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Sample: 4,643 person-year observations, living in Seoul and Gyeonggi</a:t>
            </a:r>
          </a:p>
        </p:txBody>
      </p:sp>
      <p:sp>
        <p:nvSpPr>
          <p:cNvPr id="12" name="사각형: 위쪽 모서리의 한쪽은 둥글고 다른 한쪽은 잘림 11">
            <a:extLst>
              <a:ext uri="{FF2B5EF4-FFF2-40B4-BE49-F238E27FC236}">
                <a16:creationId xmlns:a16="http://schemas.microsoft.com/office/drawing/2014/main" id="{3250D4B1-0E08-4E69-856E-262E7B0A1FAD}"/>
              </a:ext>
            </a:extLst>
          </p:cNvPr>
          <p:cNvSpPr/>
          <p:nvPr/>
        </p:nvSpPr>
        <p:spPr>
          <a:xfrm>
            <a:off x="304800" y="1035127"/>
            <a:ext cx="5131294" cy="336473"/>
          </a:xfrm>
          <a:prstGeom prst="snipRoundRect">
            <a:avLst>
              <a:gd name="adj1" fmla="val 50000"/>
              <a:gd name="adj2" fmla="val 50000"/>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Korea Media Panel (KMP, 2011~2017)</a:t>
            </a:r>
          </a:p>
        </p:txBody>
      </p:sp>
      <p:cxnSp>
        <p:nvCxnSpPr>
          <p:cNvPr id="14" name="직선 연결선 13">
            <a:extLst>
              <a:ext uri="{FF2B5EF4-FFF2-40B4-BE49-F238E27FC236}">
                <a16:creationId xmlns:a16="http://schemas.microsoft.com/office/drawing/2014/main" id="{28D6366B-C40F-4D5C-A1F9-BA06449AB275}"/>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170F1FE4-C67D-46B6-BB92-923C7A4905CB}"/>
              </a:ext>
            </a:extLst>
          </p:cNvPr>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n-US" altLang="ko-KR" sz="3200" dirty="0" err="1">
                <a:solidFill>
                  <a:srgbClr val="002060"/>
                </a:solidFill>
                <a:latin typeface="Tahoma" panose="020B0604030504040204" pitchFamily="34" charset="0"/>
                <a:ea typeface="Tahoma" panose="020B0604030504040204" pitchFamily="34" charset="0"/>
                <a:cs typeface="Tahoma" panose="020B0604030504040204" pitchFamily="34" charset="0"/>
              </a:rPr>
              <a:t>Data_Korea</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Media Panel</a:t>
            </a:r>
          </a:p>
        </p:txBody>
      </p:sp>
      <p:pic>
        <p:nvPicPr>
          <p:cNvPr id="3" name="그림 2">
            <a:extLst>
              <a:ext uri="{FF2B5EF4-FFF2-40B4-BE49-F238E27FC236}">
                <a16:creationId xmlns:a16="http://schemas.microsoft.com/office/drawing/2014/main" id="{A96C7219-E1F4-480B-94E8-A021609C8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57" y="4456718"/>
            <a:ext cx="6924886" cy="2164653"/>
          </a:xfrm>
          <a:prstGeom prst="rect">
            <a:avLst/>
          </a:prstGeom>
        </p:spPr>
      </p:pic>
    </p:spTree>
    <p:extLst>
      <p:ext uri="{BB962C8B-B14F-4D97-AF65-F5344CB8AC3E}">
        <p14:creationId xmlns:p14="http://schemas.microsoft.com/office/powerpoint/2010/main" val="2133933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Descriptive </a:t>
            </a:r>
            <a:r>
              <a:rPr lang="en-US" altLang="ko-KR" sz="3200" dirty="0" err="1">
                <a:solidFill>
                  <a:srgbClr val="002060"/>
                </a:solidFill>
                <a:latin typeface="Tahoma" panose="020B0604030504040204" pitchFamily="34" charset="0"/>
                <a:ea typeface="Tahoma" panose="020B0604030504040204" pitchFamily="34" charset="0"/>
                <a:cs typeface="Tahoma" panose="020B0604030504040204" pitchFamily="34" charset="0"/>
              </a:rPr>
              <a:t>Analysis_Korea</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Media Panel</a:t>
            </a:r>
          </a:p>
        </p:txBody>
      </p:sp>
      <p:cxnSp>
        <p:nvCxnSpPr>
          <p:cNvPr id="7" name="직선 연결선 6">
            <a:extLst>
              <a:ext uri="{FF2B5EF4-FFF2-40B4-BE49-F238E27FC236}">
                <a16:creationId xmlns:a16="http://schemas.microsoft.com/office/drawing/2014/main" id="{89632450-FA8F-4F21-82F8-DD50006676DB}"/>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545FA37-9481-409E-AFBA-D7A0F3CF1E4A}"/>
              </a:ext>
            </a:extLst>
          </p:cNvPr>
          <p:cNvSpPr/>
          <p:nvPr/>
        </p:nvSpPr>
        <p:spPr>
          <a:xfrm>
            <a:off x="251520" y="839715"/>
            <a:ext cx="8659688" cy="573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Change in Electronic Device Usage of Adolescents</a:t>
            </a:r>
          </a:p>
        </p:txBody>
      </p:sp>
      <p:sp>
        <p:nvSpPr>
          <p:cNvPr id="2" name="TextBox 1"/>
          <p:cNvSpPr txBox="1"/>
          <p:nvPr/>
        </p:nvSpPr>
        <p:spPr>
          <a:xfrm>
            <a:off x="467544" y="5877272"/>
            <a:ext cx="8136904"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Tahoma" panose="020B0604030504040204" pitchFamily="34" charset="0"/>
                <a:ea typeface="나눔고딕" panose="020D0604000000000000" pitchFamily="50" charset="-127"/>
                <a:cs typeface="Tahoma" panose="020B0604030504040204" pitchFamily="34" charset="0"/>
              </a:rPr>
              <a:t>Students in Gyeonggi increased the use of electronic devices after the policy introduction (10:45pm: 37.5% -&gt; 42.5%)</a:t>
            </a:r>
            <a:endParaRPr lang="ko-KR" altLang="en-US" dirty="0"/>
          </a:p>
        </p:txBody>
      </p:sp>
      <p:pic>
        <p:nvPicPr>
          <p:cNvPr id="4" name="그림 3">
            <a:extLst>
              <a:ext uri="{FF2B5EF4-FFF2-40B4-BE49-F238E27FC236}">
                <a16:creationId xmlns:a16="http://schemas.microsoft.com/office/drawing/2014/main" id="{8D8C89DC-FCC5-4D7F-8EAE-1D7042F99D24}"/>
              </a:ext>
            </a:extLst>
          </p:cNvPr>
          <p:cNvPicPr>
            <a:picLocks noChangeAspect="1"/>
          </p:cNvPicPr>
          <p:nvPr/>
        </p:nvPicPr>
        <p:blipFill>
          <a:blip r:embed="rId3"/>
          <a:stretch>
            <a:fillRect/>
          </a:stretch>
        </p:blipFill>
        <p:spPr>
          <a:xfrm>
            <a:off x="792000" y="1628800"/>
            <a:ext cx="7560000" cy="4067204"/>
          </a:xfrm>
          <a:prstGeom prst="rect">
            <a:avLst/>
          </a:prstGeom>
        </p:spPr>
      </p:pic>
    </p:spTree>
    <p:extLst>
      <p:ext uri="{BB962C8B-B14F-4D97-AF65-F5344CB8AC3E}">
        <p14:creationId xmlns:p14="http://schemas.microsoft.com/office/powerpoint/2010/main" val="327549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2400" y="91480"/>
            <a:ext cx="8763000" cy="457200"/>
          </a:xfrm>
        </p:spPr>
        <p:txBody>
          <a:bodyPr>
            <a:noAutofit/>
          </a:bodyPr>
          <a:lstStyle/>
          <a:p>
            <a:r>
              <a:rPr lang="en-US" altLang="ko-KR" sz="3200" dirty="0">
                <a:latin typeface="Tahoma" pitchFamily="34" charset="0"/>
                <a:ea typeface="Tahoma" pitchFamily="34" charset="0"/>
                <a:cs typeface="Tahoma" pitchFamily="34" charset="0"/>
              </a:rPr>
              <a:t>Difference in Differences (DID) Estimation</a:t>
            </a:r>
            <a:endParaRPr lang="ko-KR" altLang="en-US" sz="3200" dirty="0">
              <a:latin typeface="Tahoma" pitchFamily="34" charset="0"/>
              <a:cs typeface="Tahoma" pitchFamily="34" charset="0"/>
            </a:endParaRPr>
          </a:p>
        </p:txBody>
      </p:sp>
      <p:graphicFrame>
        <p:nvGraphicFramePr>
          <p:cNvPr id="10" name="Table 4"/>
          <p:cNvGraphicFramePr>
            <a:graphicFrameLocks noGrp="1"/>
          </p:cNvGraphicFramePr>
          <p:nvPr>
            <p:extLst>
              <p:ext uri="{D42A27DB-BD31-4B8C-83A1-F6EECF244321}">
                <p14:modId xmlns:p14="http://schemas.microsoft.com/office/powerpoint/2010/main" val="2730158243"/>
              </p:ext>
            </p:extLst>
          </p:nvPr>
        </p:nvGraphicFramePr>
        <p:xfrm>
          <a:off x="1907704" y="3645024"/>
          <a:ext cx="5029200" cy="1676400"/>
        </p:xfrm>
        <a:graphic>
          <a:graphicData uri="http://schemas.openxmlformats.org/drawingml/2006/table">
            <a:tbl>
              <a:tblPr>
                <a:tableStyleId>{5C22544A-7EE6-4342-B048-85BDC9FD1C3A}</a:tableStyleId>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419100">
                <a:tc>
                  <a:txBody>
                    <a:bodyPr/>
                    <a:lstStyle/>
                    <a:p>
                      <a:pPr algn="ctr" fontAlgn="ctr"/>
                      <a:r>
                        <a:rPr lang="ko-KR" altLang="en-US" sz="1600" u="none" strike="noStrike" dirty="0">
                          <a:effectLst/>
                          <a:latin typeface="Tahoma" pitchFamily="34" charset="0"/>
                          <a:cs typeface="Tahoma" pitchFamily="34" charset="0"/>
                        </a:rPr>
                        <a:t>　</a:t>
                      </a:r>
                      <a:endParaRPr lang="ko-KR" altLang="en-US" sz="1600" b="0" i="0" u="none" strike="noStrike" dirty="0">
                        <a:solidFill>
                          <a:srgbClr val="000000"/>
                        </a:solidFill>
                        <a:effectLst/>
                        <a:latin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b="1" u="none" strike="noStrike" dirty="0">
                          <a:effectLst/>
                          <a:latin typeface="Tahoma" pitchFamily="34" charset="0"/>
                          <a:ea typeface="Tahoma" pitchFamily="34" charset="0"/>
                          <a:cs typeface="Tahoma" pitchFamily="34" charset="0"/>
                        </a:rPr>
                        <a:t>Before</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b="1" u="none" strike="noStrike" dirty="0">
                          <a:effectLst/>
                          <a:latin typeface="Tahoma" pitchFamily="34" charset="0"/>
                          <a:ea typeface="Tahoma" pitchFamily="34" charset="0"/>
                          <a:cs typeface="Tahoma" pitchFamily="34" charset="0"/>
                        </a:rPr>
                        <a:t>After</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a:effectLst/>
                          <a:latin typeface="Tahoma" pitchFamily="34" charset="0"/>
                          <a:ea typeface="Tahoma" pitchFamily="34" charset="0"/>
                          <a:cs typeface="Tahoma" pitchFamily="34" charset="0"/>
                        </a:rPr>
                        <a:t>Difference</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0"/>
                  </a:ext>
                </a:extLst>
              </a:tr>
              <a:tr h="419100">
                <a:tc>
                  <a:txBody>
                    <a:bodyPr/>
                    <a:lstStyle/>
                    <a:p>
                      <a:pPr algn="ctr" fontAlgn="ctr"/>
                      <a:r>
                        <a:rPr lang="en-US" sz="1600" b="1" u="none" strike="noStrike" dirty="0">
                          <a:effectLst/>
                          <a:latin typeface="Tahoma" pitchFamily="34" charset="0"/>
                          <a:ea typeface="Tahoma" pitchFamily="34" charset="0"/>
                          <a:cs typeface="Tahoma" pitchFamily="34" charset="0"/>
                        </a:rPr>
                        <a:t>Treatment</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a:effectLst/>
                          <a:latin typeface="Tahoma" pitchFamily="34" charset="0"/>
                          <a:ea typeface="Tahoma" pitchFamily="34" charset="0"/>
                          <a:cs typeface="Tahoma" pitchFamily="34" charset="0"/>
                        </a:rPr>
                        <a:t>a</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err="1">
                          <a:effectLst/>
                          <a:latin typeface="Tahoma" pitchFamily="34" charset="0"/>
                          <a:ea typeface="Tahoma" pitchFamily="34" charset="0"/>
                          <a:cs typeface="Tahoma" pitchFamily="34" charset="0"/>
                        </a:rPr>
                        <a:t>a+c+</a:t>
                      </a:r>
                      <a:r>
                        <a:rPr lang="en-US" altLang="ko-KR" sz="1800" b="1" u="none" strike="noStrike" dirty="0" err="1">
                          <a:solidFill>
                            <a:srgbClr val="0070C0"/>
                          </a:solidFill>
                          <a:effectLst/>
                          <a:latin typeface="Tahoma" pitchFamily="34" charset="0"/>
                          <a:ea typeface="Tahoma" pitchFamily="34" charset="0"/>
                          <a:cs typeface="Tahoma" pitchFamily="34" charset="0"/>
                        </a:rPr>
                        <a:t>X</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err="1">
                          <a:effectLst/>
                          <a:latin typeface="Tahoma" pitchFamily="34" charset="0"/>
                          <a:ea typeface="Tahoma" pitchFamily="34" charset="0"/>
                          <a:cs typeface="Tahoma" pitchFamily="34" charset="0"/>
                        </a:rPr>
                        <a:t>c+</a:t>
                      </a:r>
                      <a:r>
                        <a:rPr lang="en-US" sz="1800" b="1" u="none" strike="noStrike" dirty="0" err="1">
                          <a:solidFill>
                            <a:srgbClr val="0070C0"/>
                          </a:solidFill>
                          <a:effectLst/>
                          <a:latin typeface="Tahoma" pitchFamily="34" charset="0"/>
                          <a:ea typeface="Tahoma" pitchFamily="34" charset="0"/>
                          <a:cs typeface="Tahoma" pitchFamily="34" charset="0"/>
                        </a:rPr>
                        <a:t>X</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1"/>
                  </a:ext>
                </a:extLst>
              </a:tr>
              <a:tr h="419100">
                <a:tc>
                  <a:txBody>
                    <a:bodyPr/>
                    <a:lstStyle/>
                    <a:p>
                      <a:pPr algn="ctr" fontAlgn="ctr"/>
                      <a:r>
                        <a:rPr lang="en-US" sz="1600" b="1" u="none" strike="noStrike" dirty="0">
                          <a:effectLst/>
                          <a:latin typeface="Tahoma" pitchFamily="34" charset="0"/>
                          <a:ea typeface="Tahoma" pitchFamily="34" charset="0"/>
                          <a:cs typeface="Tahoma" pitchFamily="34" charset="0"/>
                        </a:rPr>
                        <a:t>Control</a:t>
                      </a:r>
                      <a:endParaRPr lang="en-US" sz="1600" b="1"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a:effectLst/>
                          <a:latin typeface="Tahoma" pitchFamily="34" charset="0"/>
                          <a:ea typeface="Tahoma" pitchFamily="34" charset="0"/>
                          <a:cs typeface="Tahoma" pitchFamily="34" charset="0"/>
                        </a:rPr>
                        <a:t>b</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err="1">
                          <a:effectLst/>
                          <a:latin typeface="Tahoma" pitchFamily="34" charset="0"/>
                          <a:ea typeface="Tahoma" pitchFamily="34" charset="0"/>
                          <a:cs typeface="Tahoma" pitchFamily="34" charset="0"/>
                        </a:rPr>
                        <a:t>b+c</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b="0" i="0" u="none" strike="noStrike" dirty="0">
                          <a:solidFill>
                            <a:schemeClr val="dk1"/>
                          </a:solidFill>
                          <a:effectLst/>
                          <a:latin typeface="Tahoma" pitchFamily="34" charset="0"/>
                          <a:ea typeface="Tahoma" pitchFamily="34" charset="0"/>
                          <a:cs typeface="Tahoma" pitchFamily="34" charset="0"/>
                        </a:rPr>
                        <a:t>c</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2"/>
                  </a:ext>
                </a:extLst>
              </a:tr>
              <a:tr h="419100">
                <a:tc>
                  <a:txBody>
                    <a:bodyPr/>
                    <a:lstStyle/>
                    <a:p>
                      <a:pPr algn="ctr" fontAlgn="ctr"/>
                      <a:r>
                        <a:rPr lang="en-US" sz="1600" u="none" strike="noStrike" dirty="0">
                          <a:effectLst/>
                          <a:latin typeface="Tahoma" pitchFamily="34" charset="0"/>
                          <a:ea typeface="Tahoma" pitchFamily="34" charset="0"/>
                          <a:cs typeface="Tahoma" pitchFamily="34" charset="0"/>
                        </a:rPr>
                        <a:t>Difference</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a:effectLst/>
                          <a:latin typeface="Tahoma" pitchFamily="34" charset="0"/>
                          <a:ea typeface="Tahoma" pitchFamily="34" charset="0"/>
                          <a:cs typeface="Tahoma" pitchFamily="34" charset="0"/>
                        </a:rPr>
                        <a:t>a-b</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600" u="none" strike="noStrike" dirty="0" err="1">
                          <a:effectLst/>
                          <a:latin typeface="Tahoma" pitchFamily="34" charset="0"/>
                          <a:ea typeface="Tahoma" pitchFamily="34" charset="0"/>
                          <a:cs typeface="Tahoma" pitchFamily="34" charset="0"/>
                        </a:rPr>
                        <a:t>a+</a:t>
                      </a:r>
                      <a:r>
                        <a:rPr lang="en-US" altLang="ko-KR" sz="1800" b="1" u="none" strike="noStrike" dirty="0" err="1">
                          <a:solidFill>
                            <a:srgbClr val="0070C0"/>
                          </a:solidFill>
                          <a:effectLst/>
                          <a:latin typeface="Tahoma" pitchFamily="34" charset="0"/>
                          <a:ea typeface="Tahoma" pitchFamily="34" charset="0"/>
                          <a:cs typeface="Tahoma" pitchFamily="34" charset="0"/>
                        </a:rPr>
                        <a:t>X</a:t>
                      </a:r>
                      <a:r>
                        <a:rPr lang="en-US" sz="1600" u="none" strike="noStrike" dirty="0" err="1">
                          <a:effectLst/>
                          <a:latin typeface="Tahoma" pitchFamily="34" charset="0"/>
                          <a:ea typeface="Tahoma" pitchFamily="34" charset="0"/>
                          <a:cs typeface="Tahoma" pitchFamily="34" charset="0"/>
                        </a:rPr>
                        <a:t>-b</a:t>
                      </a:r>
                      <a:endParaRPr lang="en-US" sz="1600" b="0" i="0" u="none" strike="noStrike" dirty="0">
                        <a:solidFill>
                          <a:srgbClr val="000000"/>
                        </a:solidFill>
                        <a:effectLst/>
                        <a:latin typeface="Tahoma" pitchFamily="34" charset="0"/>
                        <a:ea typeface="Tahoma" pitchFamily="34" charset="0"/>
                        <a:cs typeface="Tahoma" pitchFamily="34" charset="0"/>
                      </a:endParaRPr>
                    </a:p>
                  </a:txBody>
                  <a:tcPr marL="9525" marR="9525" marT="9525" marB="0" anchor="ctr">
                    <a:solidFill>
                      <a:schemeClr val="accent1">
                        <a:lumMod val="20000"/>
                        <a:lumOff val="80000"/>
                      </a:schemeClr>
                    </a:solidFill>
                  </a:tcPr>
                </a:tc>
                <a:tc>
                  <a:txBody>
                    <a:bodyPr/>
                    <a:lstStyle/>
                    <a:p>
                      <a:pPr algn="ctr" fontAlgn="ctr"/>
                      <a:r>
                        <a:rPr lang="en-US" sz="1800" b="1" i="0" u="none" strike="noStrike" dirty="0">
                          <a:solidFill>
                            <a:srgbClr val="0070C0"/>
                          </a:solidFill>
                          <a:effectLst/>
                          <a:latin typeface="Tahoma" pitchFamily="34" charset="0"/>
                          <a:ea typeface="Tahoma" pitchFamily="34" charset="0"/>
                          <a:cs typeface="Tahoma" pitchFamily="34" charset="0"/>
                        </a:rPr>
                        <a:t>X</a:t>
                      </a:r>
                    </a:p>
                  </a:txBody>
                  <a:tcPr marL="9525" marR="9525" marT="9525" marB="0" anchor="c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764704"/>
            <a:ext cx="4104456" cy="281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그림 1"/>
          <p:cNvPicPr>
            <a:picLocks noChangeAspect="1"/>
          </p:cNvPicPr>
          <p:nvPr/>
        </p:nvPicPr>
        <p:blipFill>
          <a:blip r:embed="rId3"/>
          <a:stretch>
            <a:fillRect/>
          </a:stretch>
        </p:blipFill>
        <p:spPr>
          <a:xfrm>
            <a:off x="1259632" y="5517232"/>
            <a:ext cx="6427440" cy="1147757"/>
          </a:xfrm>
          <a:prstGeom prst="rect">
            <a:avLst/>
          </a:prstGeom>
        </p:spPr>
      </p:pic>
      <p:sp>
        <p:nvSpPr>
          <p:cNvPr id="3" name="직사각형 2"/>
          <p:cNvSpPr/>
          <p:nvPr/>
        </p:nvSpPr>
        <p:spPr>
          <a:xfrm>
            <a:off x="5364088" y="5517232"/>
            <a:ext cx="360040" cy="4320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24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D4A98B0-7FA4-45C9-B094-6C8D3DBBEF3D}"/>
              </a:ext>
            </a:extLst>
          </p:cNvPr>
          <p:cNvSpPr/>
          <p:nvPr/>
        </p:nvSpPr>
        <p:spPr>
          <a:xfrm>
            <a:off x="477078" y="4702520"/>
            <a:ext cx="8384427" cy="17402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ko-KR" altLang="en-US" sz="2400" dirty="0">
              <a:latin typeface="Tahoma" panose="020B0604030504040204" pitchFamily="34" charset="0"/>
              <a:ea typeface="나눔고딕" panose="020D0604000000000000" pitchFamily="50" charset="-127"/>
              <a:cs typeface="Tahoma" panose="020B0604030504040204" pitchFamily="34" charset="0"/>
            </a:endParaRPr>
          </a:p>
        </p:txBody>
      </p:sp>
      <p:sp>
        <p:nvSpPr>
          <p:cNvPr id="13" name="화살표: 오각형 12">
            <a:extLst>
              <a:ext uri="{FF2B5EF4-FFF2-40B4-BE49-F238E27FC236}">
                <a16:creationId xmlns:a16="http://schemas.microsoft.com/office/drawing/2014/main" id="{1347625E-3FC0-4F00-83AC-7D601113BF30}"/>
              </a:ext>
            </a:extLst>
          </p:cNvPr>
          <p:cNvSpPr/>
          <p:nvPr/>
        </p:nvSpPr>
        <p:spPr>
          <a:xfrm>
            <a:off x="675456" y="4809125"/>
            <a:ext cx="1520280" cy="483411"/>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Individual</a:t>
            </a:r>
          </a:p>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Characteristics</a:t>
            </a:r>
            <a:endParaRPr lang="ko-KR" altLang="en-US" sz="1400" b="1" dirty="0">
              <a:latin typeface="Tahoma" panose="020B0604030504040204" pitchFamily="34" charset="0"/>
              <a:ea typeface="나눔고딕" panose="020D0604000000000000" pitchFamily="50" charset="-127"/>
              <a:cs typeface="Tahoma" panose="020B0604030504040204" pitchFamily="34" charset="0"/>
            </a:endParaRPr>
          </a:p>
        </p:txBody>
      </p:sp>
      <p:sp>
        <p:nvSpPr>
          <p:cNvPr id="16" name="사각형: 위쪽 모서리의 한쪽은 둥글고 다른 한쪽은 잘림 15">
            <a:extLst>
              <a:ext uri="{FF2B5EF4-FFF2-40B4-BE49-F238E27FC236}">
                <a16:creationId xmlns:a16="http://schemas.microsoft.com/office/drawing/2014/main" id="{56D50280-6EBC-43D6-8B37-966AE2EC05C4}"/>
              </a:ext>
            </a:extLst>
          </p:cNvPr>
          <p:cNvSpPr/>
          <p:nvPr/>
        </p:nvSpPr>
        <p:spPr>
          <a:xfrm>
            <a:off x="467544" y="4321224"/>
            <a:ext cx="3612827" cy="381184"/>
          </a:xfrm>
          <a:prstGeom prst="snipRoundRect">
            <a:avLst>
              <a:gd name="adj1" fmla="val 50000"/>
              <a:gd name="adj2" fmla="val 50000"/>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Control Variable</a:t>
            </a:r>
          </a:p>
        </p:txBody>
      </p:sp>
      <p:sp>
        <p:nvSpPr>
          <p:cNvPr id="17" name="화살표: 오각형 16">
            <a:extLst>
              <a:ext uri="{FF2B5EF4-FFF2-40B4-BE49-F238E27FC236}">
                <a16:creationId xmlns:a16="http://schemas.microsoft.com/office/drawing/2014/main" id="{0DAD4380-C659-499A-AF21-37FAE9922E35}"/>
              </a:ext>
            </a:extLst>
          </p:cNvPr>
          <p:cNvSpPr/>
          <p:nvPr/>
        </p:nvSpPr>
        <p:spPr>
          <a:xfrm>
            <a:off x="675456" y="5345352"/>
            <a:ext cx="1520279" cy="483411"/>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Household</a:t>
            </a:r>
          </a:p>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Characteristics</a:t>
            </a:r>
            <a:endParaRPr lang="ko-KR" altLang="en-US" sz="1200" b="1" dirty="0">
              <a:latin typeface="Tahoma" panose="020B0604030504040204" pitchFamily="34" charset="0"/>
              <a:ea typeface="나눔고딕" panose="020D0604000000000000" pitchFamily="50" charset="-127"/>
              <a:cs typeface="Tahoma" panose="020B0604030504040204" pitchFamily="34" charset="0"/>
            </a:endParaRPr>
          </a:p>
        </p:txBody>
      </p:sp>
      <p:sp>
        <p:nvSpPr>
          <p:cNvPr id="18" name="화살표: 오각형 17">
            <a:extLst>
              <a:ext uri="{FF2B5EF4-FFF2-40B4-BE49-F238E27FC236}">
                <a16:creationId xmlns:a16="http://schemas.microsoft.com/office/drawing/2014/main" id="{FFFFFDC3-F4D1-4787-A102-183D3EC344B9}"/>
              </a:ext>
            </a:extLst>
          </p:cNvPr>
          <p:cNvSpPr/>
          <p:nvPr/>
        </p:nvSpPr>
        <p:spPr>
          <a:xfrm>
            <a:off x="675456" y="5881582"/>
            <a:ext cx="1520279" cy="483411"/>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School</a:t>
            </a:r>
          </a:p>
          <a:p>
            <a:pPr algn="ctr"/>
            <a:r>
              <a:rPr lang="en-US" altLang="ko-KR" sz="1200" b="1" dirty="0">
                <a:latin typeface="Tahoma" panose="020B0604030504040204" pitchFamily="34" charset="0"/>
                <a:ea typeface="나눔고딕" panose="020D0604000000000000" pitchFamily="50" charset="-127"/>
                <a:cs typeface="Tahoma" panose="020B0604030504040204" pitchFamily="34" charset="0"/>
              </a:rPr>
              <a:t>Characteristics</a:t>
            </a:r>
            <a:endParaRPr lang="ko-KR" altLang="en-US" sz="1200" b="1" dirty="0">
              <a:latin typeface="Tahoma" panose="020B0604030504040204" pitchFamily="34" charset="0"/>
              <a:ea typeface="나눔고딕" panose="020D0604000000000000" pitchFamily="50" charset="-127"/>
              <a:cs typeface="Tahoma" panose="020B0604030504040204" pitchFamily="34" charset="0"/>
            </a:endParaRPr>
          </a:p>
        </p:txBody>
      </p:sp>
      <p:sp>
        <p:nvSpPr>
          <p:cNvPr id="18434" name="Title 1"/>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Estimation Strategy</a:t>
            </a:r>
          </a:p>
        </p:txBody>
      </p:sp>
      <p:sp>
        <p:nvSpPr>
          <p:cNvPr id="4" name="Rectangle 1"/>
          <p:cNvSpPr>
            <a:spLocks noChangeArrowheads="1"/>
          </p:cNvSpPr>
          <p:nvPr/>
        </p:nvSpPr>
        <p:spPr bwMode="auto">
          <a:xfrm>
            <a:off x="1179513" y="1724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733425" y="2247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1"/>
          <p:cNvSpPr>
            <a:spLocks noChangeArrowheads="1"/>
          </p:cNvSpPr>
          <p:nvPr/>
        </p:nvSpPr>
        <p:spPr bwMode="auto">
          <a:xfrm>
            <a:off x="733425" y="2506663"/>
            <a:ext cx="78710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8" name="Content Placeholder 2"/>
          <p:cNvSpPr>
            <a:spLocks noGrp="1"/>
          </p:cNvSpPr>
          <p:nvPr>
            <p:ph idx="1"/>
          </p:nvPr>
        </p:nvSpPr>
        <p:spPr>
          <a:xfrm>
            <a:off x="395536" y="980728"/>
            <a:ext cx="8299648" cy="3312361"/>
          </a:xfrm>
        </p:spPr>
        <p:txBody>
          <a:bodyPr>
            <a:noAutofit/>
          </a:bodyPr>
          <a:lstStyle/>
          <a:p>
            <a:pPr marL="0" indent="0" fontAlgn="base">
              <a:lnSpc>
                <a:spcPct val="100000"/>
              </a:lnSpc>
              <a:spcBef>
                <a:spcPts val="0"/>
              </a:spcBef>
              <a:buNone/>
            </a:pPr>
            <a:r>
              <a:rPr lang="en-US" altLang="ko-KR" sz="2400" b="1" dirty="0" err="1">
                <a:latin typeface="Tahoma" panose="020B0604030504040204" pitchFamily="34" charset="0"/>
                <a:cs typeface="Tahoma" panose="020B0604030504040204" pitchFamily="34" charset="0"/>
              </a:rPr>
              <a:t>Differenece</a:t>
            </a:r>
            <a:r>
              <a:rPr lang="en-US" altLang="ko-KR" sz="2400" b="1" dirty="0">
                <a:latin typeface="Tahoma" panose="020B0604030504040204" pitchFamily="34" charset="0"/>
                <a:cs typeface="Tahoma" panose="020B0604030504040204" pitchFamily="34" charset="0"/>
              </a:rPr>
              <a:t>-in-Differences (DID)</a:t>
            </a:r>
          </a:p>
          <a:p>
            <a:pPr fontAlgn="base">
              <a:lnSpc>
                <a:spcPct val="100000"/>
              </a:lnSpc>
              <a:spcBef>
                <a:spcPts val="0"/>
              </a:spcBef>
              <a:buFont typeface="Wingdings" panose="05000000000000000000" pitchFamily="2" charset="2"/>
              <a:buChar char="ü"/>
            </a:pPr>
            <a:endParaRPr lang="en-US" altLang="ko-KR" sz="800" b="1" dirty="0">
              <a:latin typeface="Tahoma" panose="020B0604030504040204" pitchFamily="34" charset="0"/>
              <a:cs typeface="Tahoma" panose="020B0604030504040204" pitchFamily="34" charset="0"/>
            </a:endParaRPr>
          </a:p>
          <a:p>
            <a:pPr marL="0" indent="0" fontAlgn="base">
              <a:lnSpc>
                <a:spcPct val="100000"/>
              </a:lnSpc>
              <a:spcBef>
                <a:spcPts val="0"/>
              </a:spcBef>
              <a:buNone/>
            </a:pPr>
            <a:endParaRPr lang="en-US" altLang="ko-KR" sz="300" b="1" dirty="0"/>
          </a:p>
          <a:p>
            <a:pPr marL="0" indent="0" algn="ctr" fontAlgn="base">
              <a:lnSpc>
                <a:spcPct val="100000"/>
              </a:lnSpc>
              <a:spcBef>
                <a:spcPts val="0"/>
              </a:spcBef>
              <a:buNone/>
            </a:pPr>
            <a:r>
              <a:rPr lang="en-US" altLang="ko-KR" sz="2000" b="1" dirty="0">
                <a:solidFill>
                  <a:srgbClr val="3131FF"/>
                </a:solidFill>
                <a:latin typeface="Times New Roman" pitchFamily="18" charset="0"/>
                <a:cs typeface="Times New Roman" pitchFamily="18" charset="0"/>
              </a:rPr>
              <a:t>      </a:t>
            </a:r>
            <a:r>
              <a:rPr lang="en-US" altLang="ko-KR" sz="2400" b="1"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α</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β</a:t>
            </a:r>
            <a:r>
              <a:rPr lang="en-US" altLang="ko-KR" sz="2400" b="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solidFill>
                  <a:schemeClr val="accent5"/>
                </a:solidFill>
                <a:latin typeface="Cambria Math" panose="02040503050406030204" pitchFamily="18" charset="0"/>
                <a:ea typeface="Cambria Math" panose="02040503050406030204" pitchFamily="18" charset="0"/>
                <a:cs typeface="Times New Roman" panose="02020603050405020304" pitchFamily="18" charset="0"/>
              </a:rPr>
              <a:t>δ</a:t>
            </a:r>
            <a:r>
              <a:rPr lang="en-US" altLang="ko-KR" sz="2400" b="1" dirty="0" err="1">
                <a:latin typeface="Cambria Math" panose="02040503050406030204" pitchFamily="18" charset="0"/>
                <a:ea typeface="Cambria Math" panose="02040503050406030204" pitchFamily="18" charset="0"/>
                <a:cs typeface="Times New Roman" panose="02020603050405020304" pitchFamily="18" charset="0"/>
              </a:rPr>
              <a:t>d</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st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λ</a:t>
            </a:r>
            <a:r>
              <a:rPr lang="en-US" altLang="ko-KR" sz="2400" b="1" baseline="-25000" dirty="0">
                <a:latin typeface="Cambria Math" panose="02040503050406030204" pitchFamily="18" charset="0"/>
                <a:ea typeface="Cambria Math" panose="02040503050406030204" pitchFamily="18" charset="0"/>
                <a:cs typeface="Times New Roman" panose="02020603050405020304" pitchFamily="18" charset="0"/>
              </a:rPr>
              <a:t>s</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λ</a:t>
            </a:r>
            <a:r>
              <a:rPr lang="en-US" altLang="ko-KR" sz="2400" b="1" baseline="-25000" dirty="0">
                <a:latin typeface="Cambria Math" panose="02040503050406030204" pitchFamily="18" charset="0"/>
                <a:ea typeface="Cambria Math" panose="02040503050406030204" pitchFamily="18" charset="0"/>
                <a:cs typeface="Times New Roman" panose="02020603050405020304" pitchFamily="18" charset="0"/>
              </a:rPr>
              <a:t>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ε</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endParaRPr lang="en-US" altLang="ko-KR" sz="2000" b="1" dirty="0">
              <a:latin typeface="Cambria Math" panose="02040503050406030204" pitchFamily="18" charset="0"/>
              <a:ea typeface="Cambria Math" panose="02040503050406030204" pitchFamily="18" charset="0"/>
              <a:cs typeface="Times New Roman" pitchFamily="18" charset="0"/>
            </a:endParaRPr>
          </a:p>
          <a:p>
            <a:pPr marL="0" indent="0" fontAlgn="base">
              <a:lnSpc>
                <a:spcPct val="100000"/>
              </a:lnSpc>
              <a:spcBef>
                <a:spcPts val="0"/>
              </a:spcBef>
              <a:buNone/>
            </a:pPr>
            <a:endParaRPr lang="en-US" altLang="ko-KR" sz="300" dirty="0">
              <a:latin typeface="Cambria Math" panose="02040503050406030204" pitchFamily="18" charset="0"/>
              <a:ea typeface="Cambria Math" panose="02040503050406030204" pitchFamily="18" charset="0"/>
              <a:cs typeface="Times New Roman" panose="02020603050405020304" pitchFamily="18" charset="0"/>
            </a:endParaRPr>
          </a:p>
          <a:p>
            <a:pPr marL="0" indent="0" fontAlgn="base">
              <a:lnSpc>
                <a:spcPct val="100000"/>
              </a:lnSpc>
              <a:spcBef>
                <a:spcPts val="0"/>
              </a:spcBef>
              <a:buNone/>
            </a:pPr>
            <a:r>
              <a:rPr lang="en-US" altLang="ko-KR" sz="800" dirty="0">
                <a:latin typeface="Tahoma" panose="020B0604030504040204" pitchFamily="34" charset="0"/>
                <a:ea typeface="나눔고딕" panose="020D0604000000000000" pitchFamily="50" charset="-127"/>
                <a:cs typeface="Tahoma" panose="020B0604030504040204" pitchFamily="34" charset="0"/>
              </a:rPr>
              <a:t>    </a:t>
            </a:r>
            <a:endParaRPr lang="en-US" altLang="ko-KR" sz="900"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100000"/>
              </a:lnSpc>
              <a:spcBef>
                <a:spcPts val="0"/>
              </a:spcBef>
              <a:buNone/>
            </a:pPr>
            <a:endParaRPr lang="en-US" altLang="ko-KR" sz="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100000"/>
              </a:lnSpc>
              <a:spcBef>
                <a:spcPts val="0"/>
              </a:spcBef>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 </a:t>
            </a:r>
            <a:r>
              <a:rPr lang="en-US" altLang="ko-KR" sz="1800" b="1" dirty="0" err="1">
                <a:latin typeface="Tahoma" panose="020B0604030504040204" pitchFamily="34" charset="0"/>
                <a:ea typeface="나눔고딕" panose="020D0604000000000000" pitchFamily="50" charset="-127"/>
                <a:cs typeface="Tahoma" panose="020B0604030504040204" pitchFamily="34" charset="0"/>
              </a:rPr>
              <a:t>d</a:t>
            </a:r>
            <a:r>
              <a:rPr lang="en-US" altLang="ko-KR" sz="1800" b="1" baseline="-25000" dirty="0" err="1">
                <a:latin typeface="Tahoma" panose="020B0604030504040204" pitchFamily="34" charset="0"/>
                <a:ea typeface="나눔고딕" panose="020D0604000000000000" pitchFamily="50" charset="-127"/>
                <a:cs typeface="Tahoma" panose="020B0604030504040204" pitchFamily="34" charset="0"/>
              </a:rPr>
              <a:t>st</a:t>
            </a:r>
            <a:r>
              <a:rPr lang="en-US" altLang="ko-KR" sz="1800" baseline="-25000" dirty="0">
                <a:latin typeface="Tahoma" panose="020B0604030504040204" pitchFamily="34" charset="0"/>
                <a:ea typeface="나눔고딕" panose="020D0604000000000000" pitchFamily="50" charset="-127"/>
                <a:cs typeface="Tahoma" panose="020B0604030504040204" pitchFamily="34" charset="0"/>
              </a:rPr>
              <a:t> </a:t>
            </a:r>
            <a:r>
              <a:rPr lang="en-US" altLang="ko-KR" sz="1800" dirty="0">
                <a:latin typeface="Tahoma" panose="020B0604030504040204" pitchFamily="34" charset="0"/>
                <a:ea typeface="나눔고딕" panose="020D0604000000000000" pitchFamily="50" charset="-127"/>
                <a:cs typeface="Tahoma" panose="020B0604030504040204" pitchFamily="34" charset="0"/>
              </a:rPr>
              <a:t>: indicator equals 1 </a:t>
            </a:r>
            <a:r>
              <a:rPr lang="en-US" altLang="ko-KR" sz="1800" u="sng" dirty="0">
                <a:latin typeface="Tahoma" panose="020B0604030504040204" pitchFamily="34" charset="0"/>
                <a:ea typeface="나눔고딕" panose="020D0604000000000000" pitchFamily="50" charset="-127"/>
                <a:cs typeface="Tahoma" panose="020B0604030504040204" pitchFamily="34" charset="0"/>
              </a:rPr>
              <a:t>if region s at time t is subjected to the policy </a:t>
            </a:r>
          </a:p>
          <a:p>
            <a:pPr marL="0" indent="0" fontAlgn="base">
              <a:lnSpc>
                <a:spcPct val="100000"/>
              </a:lnSpc>
              <a:spcBef>
                <a:spcPts val="0"/>
              </a:spcBef>
              <a:buNone/>
            </a:pPr>
            <a:r>
              <a:rPr lang="en-US" altLang="ko-KR" sz="1800" b="1" dirty="0">
                <a:solidFill>
                  <a:srgbClr val="0070C0"/>
                </a:solidFill>
                <a:latin typeface="Tahoma" panose="020B0604030504040204" pitchFamily="34" charset="0"/>
                <a:ea typeface="나눔고딕" panose="020D0604000000000000" pitchFamily="50" charset="-127"/>
                <a:cs typeface="Tahoma" panose="020B0604030504040204" pitchFamily="34" charset="0"/>
              </a:rPr>
              <a:t>               </a:t>
            </a:r>
            <a:r>
              <a:rPr lang="en-US" altLang="ko-KR" sz="1800" b="1" dirty="0">
                <a:latin typeface="Tahoma" panose="020B0604030504040204" pitchFamily="34" charset="0"/>
                <a:ea typeface="나눔고딕" panose="020D0604000000000000" pitchFamily="50" charset="-127"/>
                <a:cs typeface="Tahoma" panose="020B0604030504040204" pitchFamily="34" charset="0"/>
              </a:rPr>
              <a:t>(=Gyeonggi X Post)</a:t>
            </a:r>
            <a:r>
              <a:rPr lang="en-US" altLang="ko-KR" sz="1800" dirty="0">
                <a:latin typeface="Tahoma" panose="020B0604030504040204" pitchFamily="34" charset="0"/>
                <a:ea typeface="나눔고딕" panose="020D0604000000000000" pitchFamily="50" charset="-127"/>
                <a:cs typeface="Tahoma" panose="020B0604030504040204" pitchFamily="34" charset="0"/>
              </a:rPr>
              <a:t> </a:t>
            </a:r>
          </a:p>
          <a:p>
            <a:pPr marL="0" indent="0" fontAlgn="base">
              <a:lnSpc>
                <a:spcPct val="100000"/>
              </a:lnSpc>
              <a:spcBef>
                <a:spcPts val="0"/>
              </a:spcBef>
              <a:buNone/>
            </a:pPr>
            <a:endParaRPr lang="en-US" altLang="ko-KR" sz="400"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100000"/>
              </a:lnSpc>
              <a:spcBef>
                <a:spcPts val="0"/>
              </a:spcBef>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 </a:t>
            </a:r>
            <a:r>
              <a:rPr lang="en-US" altLang="ko-KR" sz="1800" b="1" dirty="0" err="1">
                <a:latin typeface="Tahoma" panose="020B0604030504040204" pitchFamily="34" charset="0"/>
                <a:ea typeface="나눔고딕" panose="020D0604000000000000" pitchFamily="50" charset="-127"/>
                <a:cs typeface="Tahoma" panose="020B0604030504040204" pitchFamily="34" charset="0"/>
              </a:rPr>
              <a:t>X</a:t>
            </a:r>
            <a:r>
              <a:rPr lang="en-US" altLang="ko-KR" sz="1800" b="1" baseline="-25000" dirty="0" err="1">
                <a:latin typeface="Tahoma" panose="020B0604030504040204" pitchFamily="34" charset="0"/>
                <a:ea typeface="나눔고딕" panose="020D0604000000000000" pitchFamily="50" charset="-127"/>
                <a:cs typeface="Tahoma" panose="020B0604030504040204" pitchFamily="34" charset="0"/>
              </a:rPr>
              <a:t>ist</a:t>
            </a:r>
            <a:r>
              <a:rPr lang="ko-KR" altLang="en-US" sz="1800" dirty="0">
                <a:latin typeface="Tahoma" panose="020B0604030504040204" pitchFamily="34" charset="0"/>
                <a:ea typeface="나눔고딕" panose="020D0604000000000000" pitchFamily="50" charset="-127"/>
                <a:cs typeface="Tahoma" panose="020B0604030504040204" pitchFamily="34" charset="0"/>
              </a:rPr>
              <a:t> </a:t>
            </a:r>
            <a:r>
              <a:rPr lang="en-US" altLang="ko-KR" sz="1800" dirty="0">
                <a:latin typeface="Tahoma" panose="020B0604030504040204" pitchFamily="34" charset="0"/>
                <a:ea typeface="나눔고딕" panose="020D0604000000000000" pitchFamily="50" charset="-127"/>
                <a:cs typeface="Tahoma" panose="020B0604030504040204" pitchFamily="34" charset="0"/>
              </a:rPr>
              <a:t>: set of individual, household, and school characteristics</a:t>
            </a:r>
          </a:p>
          <a:p>
            <a:pPr marL="0" indent="0" fontAlgn="base">
              <a:lnSpc>
                <a:spcPct val="100000"/>
              </a:lnSpc>
              <a:spcBef>
                <a:spcPts val="0"/>
              </a:spcBef>
              <a:buNone/>
            </a:pPr>
            <a:endParaRPr lang="en-US" altLang="ko-KR" sz="400"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100000"/>
              </a:lnSpc>
              <a:spcBef>
                <a:spcPts val="0"/>
              </a:spcBef>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 </a:t>
            </a:r>
            <a:r>
              <a:rPr lang="el-GR" altLang="ko-KR" sz="1800" b="1" dirty="0">
                <a:latin typeface="Tahoma" panose="020B0604030504040204" pitchFamily="34" charset="0"/>
                <a:ea typeface="나눔고딕" panose="020D0604000000000000" pitchFamily="50" charset="-127"/>
                <a:cs typeface="Tahoma" panose="020B0604030504040204" pitchFamily="34" charset="0"/>
              </a:rPr>
              <a:t>λ</a:t>
            </a:r>
            <a:r>
              <a:rPr lang="en-US" altLang="ko-KR" sz="1800" b="1" baseline="-25000" dirty="0">
                <a:latin typeface="Tahoma" panose="020B0604030504040204" pitchFamily="34" charset="0"/>
                <a:ea typeface="나눔고딕" panose="020D0604000000000000" pitchFamily="50" charset="-127"/>
                <a:cs typeface="Tahoma" panose="020B0604030504040204" pitchFamily="34" charset="0"/>
              </a:rPr>
              <a:t>s</a:t>
            </a:r>
            <a:r>
              <a:rPr lang="en-US" altLang="ko-KR" sz="1600" dirty="0">
                <a:latin typeface="Tahoma" panose="020B0604030504040204" pitchFamily="34" charset="0"/>
                <a:ea typeface="나눔고딕" panose="020D0604000000000000" pitchFamily="50" charset="-127"/>
                <a:cs typeface="Tahoma" panose="020B0604030504040204" pitchFamily="34" charset="0"/>
              </a:rPr>
              <a:t> </a:t>
            </a:r>
            <a:r>
              <a:rPr lang="en-US" altLang="ko-KR" sz="1400" dirty="0">
                <a:latin typeface="Tahoma" panose="020B0604030504040204" pitchFamily="34" charset="0"/>
                <a:ea typeface="나눔고딕" panose="020D0604000000000000" pitchFamily="50" charset="-127"/>
                <a:cs typeface="Tahoma" panose="020B0604030504040204" pitchFamily="34" charset="0"/>
              </a:rPr>
              <a:t> </a:t>
            </a:r>
            <a:r>
              <a:rPr lang="en-US" altLang="ko-KR" sz="1050" dirty="0">
                <a:latin typeface="Tahoma" panose="020B0604030504040204" pitchFamily="34" charset="0"/>
                <a:ea typeface="나눔고딕" panose="020D0604000000000000" pitchFamily="50" charset="-127"/>
                <a:cs typeface="Tahoma" panose="020B0604030504040204" pitchFamily="34" charset="0"/>
              </a:rPr>
              <a:t>  </a:t>
            </a:r>
            <a:r>
              <a:rPr lang="en-US" altLang="ko-KR" sz="1800" dirty="0">
                <a:latin typeface="Tahoma" panose="020B0604030504040204" pitchFamily="34" charset="0"/>
                <a:ea typeface="나눔고딕" panose="020D0604000000000000" pitchFamily="50" charset="-127"/>
                <a:cs typeface="Tahoma" panose="020B0604030504040204" pitchFamily="34" charset="0"/>
              </a:rPr>
              <a:t>: region fixed effects</a:t>
            </a:r>
          </a:p>
          <a:p>
            <a:pPr marL="0" indent="0" fontAlgn="base">
              <a:lnSpc>
                <a:spcPct val="100000"/>
              </a:lnSpc>
              <a:spcBef>
                <a:spcPts val="0"/>
              </a:spcBef>
              <a:buNone/>
            </a:pPr>
            <a:endParaRPr lang="en-US" altLang="ko-KR" sz="400"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100000"/>
              </a:lnSpc>
              <a:spcBef>
                <a:spcPts val="0"/>
              </a:spcBef>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 </a:t>
            </a:r>
            <a:r>
              <a:rPr lang="el-GR" altLang="ko-KR" sz="1800" b="1" dirty="0">
                <a:latin typeface="Tahoma" panose="020B0604030504040204" pitchFamily="34" charset="0"/>
                <a:ea typeface="나눔고딕" panose="020D0604000000000000" pitchFamily="50" charset="-127"/>
                <a:cs typeface="Tahoma" panose="020B0604030504040204" pitchFamily="34" charset="0"/>
              </a:rPr>
              <a:t>λ</a:t>
            </a:r>
            <a:r>
              <a:rPr lang="en-US" altLang="ko-KR" sz="1800" b="1" baseline="-25000" dirty="0">
                <a:latin typeface="Tahoma" panose="020B0604030504040204" pitchFamily="34" charset="0"/>
                <a:ea typeface="나눔고딕" panose="020D0604000000000000" pitchFamily="50" charset="-127"/>
                <a:cs typeface="Tahoma" panose="020B0604030504040204" pitchFamily="34" charset="0"/>
              </a:rPr>
              <a:t>t</a:t>
            </a:r>
            <a:r>
              <a:rPr lang="en-US" altLang="ko-KR" sz="1800" dirty="0">
                <a:latin typeface="Tahoma" panose="020B0604030504040204" pitchFamily="34" charset="0"/>
                <a:ea typeface="나눔고딕" panose="020D0604000000000000" pitchFamily="50" charset="-127"/>
                <a:cs typeface="Tahoma" panose="020B0604030504040204" pitchFamily="34" charset="0"/>
              </a:rPr>
              <a:t>  </a:t>
            </a:r>
            <a:r>
              <a:rPr lang="en-US" altLang="ko-KR" sz="600" dirty="0">
                <a:latin typeface="Tahoma" panose="020B0604030504040204" pitchFamily="34" charset="0"/>
                <a:ea typeface="나눔고딕" panose="020D0604000000000000" pitchFamily="50" charset="-127"/>
                <a:cs typeface="Tahoma" panose="020B0604030504040204" pitchFamily="34" charset="0"/>
              </a:rPr>
              <a:t> </a:t>
            </a:r>
            <a:r>
              <a:rPr lang="en-US" altLang="ko-KR" sz="1800" dirty="0">
                <a:latin typeface="Tahoma" panose="020B0604030504040204" pitchFamily="34" charset="0"/>
                <a:ea typeface="나눔고딕" panose="020D0604000000000000" pitchFamily="50" charset="-127"/>
                <a:cs typeface="Tahoma" panose="020B0604030504040204" pitchFamily="34" charset="0"/>
              </a:rPr>
              <a:t> : year fixed effects</a:t>
            </a:r>
            <a:endParaRPr lang="en-US" altLang="ko-KR" sz="1800" baseline="-25000" dirty="0">
              <a:latin typeface="Tahoma" panose="020B0604030504040204" pitchFamily="34" charset="0"/>
              <a:ea typeface="나눔고딕" panose="020D0604000000000000" pitchFamily="50" charset="-127"/>
              <a:cs typeface="Tahoma" panose="020B0604030504040204" pitchFamily="34" charset="0"/>
            </a:endParaRPr>
          </a:p>
        </p:txBody>
      </p:sp>
      <p:cxnSp>
        <p:nvCxnSpPr>
          <p:cNvPr id="9" name="직선 연결선 8">
            <a:extLst>
              <a:ext uri="{FF2B5EF4-FFF2-40B4-BE49-F238E27FC236}">
                <a16:creationId xmlns:a16="http://schemas.microsoft.com/office/drawing/2014/main" id="{425294A9-BA37-4C01-B7E2-7AF498F910D0}"/>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2" name="표 11">
            <a:extLst>
              <a:ext uri="{FF2B5EF4-FFF2-40B4-BE49-F238E27FC236}">
                <a16:creationId xmlns:a16="http://schemas.microsoft.com/office/drawing/2014/main" id="{D672EFBE-7BD7-4FBC-980A-FDBE120D31D9}"/>
              </a:ext>
            </a:extLst>
          </p:cNvPr>
          <p:cNvGraphicFramePr>
            <a:graphicFrameLocks noGrp="1"/>
          </p:cNvGraphicFramePr>
          <p:nvPr>
            <p:extLst>
              <p:ext uri="{D42A27DB-BD31-4B8C-83A1-F6EECF244321}">
                <p14:modId xmlns:p14="http://schemas.microsoft.com/office/powerpoint/2010/main" val="1331523775"/>
              </p:ext>
            </p:extLst>
          </p:nvPr>
        </p:nvGraphicFramePr>
        <p:xfrm>
          <a:off x="2250095" y="4705447"/>
          <a:ext cx="6432302" cy="1737240"/>
        </p:xfrm>
        <a:graphic>
          <a:graphicData uri="http://schemas.openxmlformats.org/drawingml/2006/table">
            <a:tbl>
              <a:tblPr firstRow="1" bandRow="1">
                <a:tableStyleId>{5C22544A-7EE6-4342-B048-85BDC9FD1C3A}</a:tableStyleId>
              </a:tblPr>
              <a:tblGrid>
                <a:gridCol w="6432302">
                  <a:extLst>
                    <a:ext uri="{9D8B030D-6E8A-4147-A177-3AD203B41FA5}">
                      <a16:colId xmlns:a16="http://schemas.microsoft.com/office/drawing/2014/main" val="595371840"/>
                    </a:ext>
                  </a:extLst>
                </a:gridCol>
              </a:tblGrid>
              <a:tr h="579080">
                <a:tc>
                  <a:txBody>
                    <a:bodyPr/>
                    <a:lstStyle/>
                    <a:p>
                      <a:pPr marL="0" marR="0" lvl="0" indent="0" algn="l" defTabSz="3239902" rtl="0" eaLnBrk="1" fontAlgn="auto" latinLnBrk="1" hangingPunct="1">
                        <a:lnSpc>
                          <a:spcPct val="100000"/>
                        </a:lnSpc>
                        <a:spcBef>
                          <a:spcPts val="0"/>
                        </a:spcBef>
                        <a:spcAft>
                          <a:spcPts val="0"/>
                        </a:spcAft>
                        <a:buClrTx/>
                        <a:buSzTx/>
                        <a:buFontTx/>
                        <a:buNone/>
                        <a:tabLst/>
                        <a:defRPr/>
                      </a:pPr>
                      <a:r>
                        <a:rPr lang="en-US" altLang="ko-KR" sz="1500" b="1" dirty="0">
                          <a:solidFill>
                            <a:schemeClr val="tx1"/>
                          </a:solidFill>
                          <a:latin typeface="Tahoma" panose="020B0604030504040204" pitchFamily="34" charset="0"/>
                          <a:ea typeface="나눔고딕" panose="020D0604000000000000" pitchFamily="50" charset="-127"/>
                          <a:cs typeface="Tahoma" panose="020B0604030504040204" pitchFamily="34" charset="0"/>
                        </a:rPr>
                        <a:t>age, gender</a:t>
                      </a:r>
                    </a:p>
                  </a:txBody>
                  <a:tcPr anchor="ctr">
                    <a:lnL w="12700" cmpd="sng">
                      <a:noFill/>
                    </a:lnL>
                    <a:lnR w="12700" cmpd="sng">
                      <a:noFill/>
                    </a:lnR>
                    <a:lnT w="12700" cmpd="sng">
                      <a:noFill/>
                    </a:lnT>
                    <a:lnB w="28575"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452486459"/>
                  </a:ext>
                </a:extLst>
              </a:tr>
              <a:tr h="579080">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lang="en-US" altLang="ko-KR" sz="1500" b="1" dirty="0">
                          <a:latin typeface="Tahoma" panose="020B0604030504040204" pitchFamily="34" charset="0"/>
                          <a:ea typeface="나눔고딕" panose="020D0604000000000000" pitchFamily="50" charset="-127"/>
                          <a:cs typeface="Tahoma" panose="020B0604030504040204" pitchFamily="34" charset="0"/>
                        </a:rPr>
                        <a:t>socioeconomic status (SES), parental education</a:t>
                      </a:r>
                    </a:p>
                    <a:p>
                      <a:pPr latinLnBrk="1"/>
                      <a:r>
                        <a:rPr lang="en-US" altLang="ko-KR" sz="1500" b="1" dirty="0">
                          <a:latin typeface="Tahoma" panose="020B0604030504040204" pitchFamily="34" charset="0"/>
                          <a:ea typeface="나눔고딕" panose="020D0604000000000000" pitchFamily="50" charset="-127"/>
                          <a:cs typeface="Tahoma" panose="020B0604030504040204" pitchFamily="34" charset="0"/>
                        </a:rPr>
                        <a:t>number of parents living together</a:t>
                      </a:r>
                    </a:p>
                  </a:txBody>
                  <a:tcPr anchor="ctr">
                    <a:lnL w="12700" cmpd="sng">
                      <a:noFill/>
                    </a:lnL>
                    <a:lnR w="12700" cmpd="sng">
                      <a:noFill/>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165751463"/>
                  </a:ext>
                </a:extLst>
              </a:tr>
              <a:tr h="579080">
                <a:tc>
                  <a:txBody>
                    <a:bodyPr/>
                    <a:lstStyle/>
                    <a:p>
                      <a:pPr latinLnBrk="1"/>
                      <a:r>
                        <a:rPr lang="en-US" altLang="ko-KR" sz="1500" b="1" dirty="0">
                          <a:latin typeface="Tahoma" panose="020B0604030504040204" pitchFamily="34" charset="0"/>
                          <a:ea typeface="나눔고딕" panose="020D0604000000000000" pitchFamily="50" charset="-127"/>
                          <a:cs typeface="Tahoma" panose="020B0604030504040204" pitchFamily="34" charset="0"/>
                        </a:rPr>
                        <a:t>general high schools, vocational high schools</a:t>
                      </a:r>
                      <a:endParaRPr lang="ko-KR" altLang="en-US" sz="1500" b="1" dirty="0">
                        <a:latin typeface="Tahoma" panose="020B0604030504040204" pitchFamily="34" charset="0"/>
                        <a:ea typeface="나눔고딕" panose="020D0604000000000000" pitchFamily="50" charset="-127"/>
                        <a:cs typeface="Tahoma" panose="020B0604030504040204" pitchFamily="34" charset="0"/>
                      </a:endParaRPr>
                    </a:p>
                  </a:txBody>
                  <a:tcPr anchor="ctr">
                    <a:lnL w="12700" cmpd="sng">
                      <a:noFill/>
                    </a:lnL>
                    <a:lnR w="12700" cmpd="sng">
                      <a:noFill/>
                    </a:lnR>
                    <a:lnT w="28575" cap="flat" cmpd="sng" algn="ctr">
                      <a:solidFill>
                        <a:schemeClr val="tx1"/>
                      </a:solidFill>
                      <a:prstDash val="sysDot"/>
                      <a:round/>
                      <a:headEnd type="none" w="med" len="med"/>
                      <a:tailEnd type="none" w="med" len="med"/>
                    </a:lnT>
                    <a:lnB w="12700" cmpd="sng">
                      <a:noFill/>
                    </a:lnB>
                    <a:noFill/>
                  </a:tcPr>
                </a:tc>
                <a:extLst>
                  <a:ext uri="{0D108BD9-81ED-4DB2-BD59-A6C34878D82A}">
                    <a16:rowId xmlns:a16="http://schemas.microsoft.com/office/drawing/2014/main" val="1235803849"/>
                  </a:ext>
                </a:extLst>
              </a:tr>
            </a:tbl>
          </a:graphicData>
        </a:graphic>
      </p:graphicFrame>
    </p:spTree>
    <p:extLst>
      <p:ext uri="{BB962C8B-B14F-4D97-AF65-F5344CB8AC3E}">
        <p14:creationId xmlns:p14="http://schemas.microsoft.com/office/powerpoint/2010/main" val="93502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0B59905-1335-4A18-B02E-02B0FB44857D}"/>
              </a:ext>
            </a:extLst>
          </p:cNvPr>
          <p:cNvPicPr>
            <a:picLocks noChangeAspect="1"/>
          </p:cNvPicPr>
          <p:nvPr/>
        </p:nvPicPr>
        <p:blipFill>
          <a:blip r:embed="rId3"/>
          <a:stretch>
            <a:fillRect/>
          </a:stretch>
        </p:blipFill>
        <p:spPr>
          <a:xfrm>
            <a:off x="1655677" y="3789040"/>
            <a:ext cx="6840760" cy="1011190"/>
          </a:xfrm>
          <a:prstGeom prst="rect">
            <a:avLst/>
          </a:prstGeom>
          <a:ln>
            <a:noFill/>
          </a:ln>
          <a:effectLst>
            <a:outerShdw blurRad="190500" algn="tl" rotWithShape="0">
              <a:srgbClr val="000000">
                <a:alpha val="70000"/>
              </a:srgbClr>
            </a:outerShdw>
          </a:effectLst>
        </p:spPr>
      </p:pic>
      <p:pic>
        <p:nvPicPr>
          <p:cNvPr id="7" name="그림 6">
            <a:extLst>
              <a:ext uri="{FF2B5EF4-FFF2-40B4-BE49-F238E27FC236}">
                <a16:creationId xmlns:a16="http://schemas.microsoft.com/office/drawing/2014/main" id="{35B2F4DF-A2CE-43E0-AAD8-B9EF8D5F0A8A}"/>
              </a:ext>
            </a:extLst>
          </p:cNvPr>
          <p:cNvPicPr>
            <a:picLocks noChangeAspect="1"/>
          </p:cNvPicPr>
          <p:nvPr/>
        </p:nvPicPr>
        <p:blipFill>
          <a:blip r:embed="rId4"/>
          <a:stretch>
            <a:fillRect/>
          </a:stretch>
        </p:blipFill>
        <p:spPr>
          <a:xfrm>
            <a:off x="899592" y="2322320"/>
            <a:ext cx="6911928" cy="962664"/>
          </a:xfrm>
          <a:prstGeom prst="rect">
            <a:avLst/>
          </a:prstGeom>
          <a:ln>
            <a:noFill/>
          </a:ln>
          <a:effectLst>
            <a:outerShdw blurRad="190500" algn="tl" rotWithShape="0">
              <a:srgbClr val="000000">
                <a:alpha val="70000"/>
              </a:srgbClr>
            </a:outerShdw>
          </a:effectLst>
        </p:spPr>
      </p:pic>
      <p:pic>
        <p:nvPicPr>
          <p:cNvPr id="9" name="그림 8">
            <a:extLst>
              <a:ext uri="{FF2B5EF4-FFF2-40B4-BE49-F238E27FC236}">
                <a16:creationId xmlns:a16="http://schemas.microsoft.com/office/drawing/2014/main" id="{0D4AB4B8-F31F-4DD9-BA25-F5BEB0540305}"/>
              </a:ext>
            </a:extLst>
          </p:cNvPr>
          <p:cNvPicPr>
            <a:picLocks noChangeAspect="1"/>
          </p:cNvPicPr>
          <p:nvPr/>
        </p:nvPicPr>
        <p:blipFill>
          <a:blip r:embed="rId5"/>
          <a:stretch>
            <a:fillRect/>
          </a:stretch>
        </p:blipFill>
        <p:spPr>
          <a:xfrm>
            <a:off x="395536" y="817073"/>
            <a:ext cx="4824536" cy="1315783"/>
          </a:xfrm>
          <a:prstGeom prst="rect">
            <a:avLst/>
          </a:prstGeom>
          <a:ln>
            <a:noFill/>
          </a:ln>
          <a:effectLst>
            <a:outerShdw blurRad="190500" algn="tl" rotWithShape="0">
              <a:srgbClr val="000000">
                <a:alpha val="70000"/>
              </a:srgbClr>
            </a:outerShdw>
          </a:effectLst>
        </p:spPr>
      </p:pic>
      <p:sp>
        <p:nvSpPr>
          <p:cNvPr id="10" name="제목 1">
            <a:extLst>
              <a:ext uri="{FF2B5EF4-FFF2-40B4-BE49-F238E27FC236}">
                <a16:creationId xmlns:a16="http://schemas.microsoft.com/office/drawing/2014/main" id="{90320A7C-350E-4CE3-A11F-BA1C1F7FD2D2}"/>
              </a:ext>
            </a:extLst>
          </p:cNvPr>
          <p:cNvSpPr>
            <a:spLocks noGrp="1"/>
          </p:cNvSpPr>
          <p:nvPr>
            <p:ph type="title"/>
          </p:nvPr>
        </p:nvSpPr>
        <p:spPr>
          <a:xfrm>
            <a:off x="31629" y="33615"/>
            <a:ext cx="8892481" cy="637676"/>
          </a:xfrm>
        </p:spPr>
        <p:txBody>
          <a:bodyPr>
            <a:normAutofit fontScale="90000"/>
          </a:bodyPr>
          <a:lstStyle/>
          <a:p>
            <a:r>
              <a:rPr lang="en-US" altLang="ko-KR" sz="3200" b="1" dirty="0">
                <a:solidFill>
                  <a:srgbClr val="002060"/>
                </a:solidFill>
                <a:latin typeface="Tahoma" panose="020B0604030504040204" pitchFamily="34" charset="0"/>
                <a:ea typeface="Tahoma" panose="020B0604030504040204" pitchFamily="34" charset="0"/>
                <a:cs typeface="Tahoma" panose="020B0604030504040204" pitchFamily="34" charset="0"/>
              </a:rPr>
              <a:t>Evaluating Educational Policies in South Korea</a:t>
            </a:r>
            <a:endParaRPr lang="ko-KR" altLang="en-US" sz="3200" b="1" dirty="0">
              <a:solidFill>
                <a:srgbClr val="002060"/>
              </a:solidFill>
              <a:latin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CAEC9B80-D184-422E-856F-D7B9C5F0DF2B}"/>
              </a:ext>
            </a:extLst>
          </p:cNvPr>
          <p:cNvSpPr txBox="1"/>
          <p:nvPr/>
        </p:nvSpPr>
        <p:spPr>
          <a:xfrm>
            <a:off x="251520" y="6093296"/>
            <a:ext cx="7776864" cy="615553"/>
          </a:xfrm>
          <a:prstGeom prst="rect">
            <a:avLst/>
          </a:prstGeom>
          <a:noFill/>
        </p:spPr>
        <p:txBody>
          <a:bodyPr wrap="square" rtlCol="0">
            <a:spAutoFit/>
          </a:bodyPr>
          <a:lstStyle/>
          <a:p>
            <a:pPr marL="285750" indent="-285750">
              <a:buFont typeface="Arial" panose="020B0604020202020204" pitchFamily="34" charset="0"/>
              <a:buChar char="•"/>
            </a:pPr>
            <a:r>
              <a:rPr lang="en-US" altLang="ko-KR" sz="1700" b="1" dirty="0">
                <a:latin typeface="Tahoma" panose="020B0604030504040204" pitchFamily="34" charset="0"/>
                <a:ea typeface="Tahoma" panose="020B0604030504040204" pitchFamily="34" charset="0"/>
                <a:cs typeface="Tahoma" panose="020B0604030504040204" pitchFamily="34" charset="0"/>
              </a:rPr>
              <a:t>Human rights ordinance</a:t>
            </a:r>
            <a:r>
              <a:rPr lang="en-US" altLang="ko-KR" sz="1700" dirty="0">
                <a:latin typeface="Tahoma" panose="020B0604030504040204" pitchFamily="34" charset="0"/>
                <a:ea typeface="Tahoma" panose="020B0604030504040204" pitchFamily="34" charset="0"/>
                <a:cs typeface="Tahoma" panose="020B0604030504040204" pitchFamily="34" charset="0"/>
              </a:rPr>
              <a:t> on student behavior (</a:t>
            </a:r>
            <a:r>
              <a:rPr lang="ko-KR" altLang="en-US" sz="1700" dirty="0">
                <a:latin typeface="Tahoma" panose="020B0604030504040204" pitchFamily="34" charset="0"/>
                <a:cs typeface="Tahoma" panose="020B0604030504040204" pitchFamily="34" charset="0"/>
              </a:rPr>
              <a:t>학생인권조례</a:t>
            </a:r>
            <a:r>
              <a:rPr lang="en-US" altLang="ko-KR" sz="17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altLang="ko-KR" sz="1700" dirty="0">
                <a:latin typeface="Tahoma" panose="020B0604030504040204" pitchFamily="34" charset="0"/>
                <a:ea typeface="Tahoma" panose="020B0604030504040204" pitchFamily="34" charset="0"/>
                <a:cs typeface="Tahoma" panose="020B0604030504040204" pitchFamily="34" charset="0"/>
              </a:rPr>
              <a:t>The impact of </a:t>
            </a:r>
            <a:r>
              <a:rPr lang="en-US" altLang="ko-KR" sz="1700" b="1" dirty="0">
                <a:latin typeface="Tahoma" panose="020B0604030504040204" pitchFamily="34" charset="0"/>
                <a:ea typeface="Tahoma" panose="020B0604030504040204" pitchFamily="34" charset="0"/>
                <a:cs typeface="Tahoma" panose="020B0604030504040204" pitchFamily="34" charset="0"/>
              </a:rPr>
              <a:t>universal school lunch</a:t>
            </a:r>
            <a:r>
              <a:rPr lang="en-US" altLang="ko-KR" sz="1700" dirty="0">
                <a:latin typeface="Tahoma" panose="020B0604030504040204" pitchFamily="34" charset="0"/>
                <a:ea typeface="Tahoma" panose="020B0604030504040204" pitchFamily="34" charset="0"/>
                <a:cs typeface="Tahoma" panose="020B0604030504040204" pitchFamily="34" charset="0"/>
              </a:rPr>
              <a:t> on student misbehavior (</a:t>
            </a:r>
            <a:r>
              <a:rPr lang="ko-KR" altLang="en-US" sz="1700" dirty="0">
                <a:latin typeface="Tahoma" panose="020B0604030504040204" pitchFamily="34" charset="0"/>
                <a:cs typeface="Tahoma" panose="020B0604030504040204" pitchFamily="34" charset="0"/>
              </a:rPr>
              <a:t>무상급식</a:t>
            </a:r>
            <a:r>
              <a:rPr lang="en-US" altLang="ko-KR" sz="1700" dirty="0">
                <a:latin typeface="Tahoma" panose="020B0604030504040204" pitchFamily="34" charset="0"/>
                <a:ea typeface="Tahoma" panose="020B0604030504040204" pitchFamily="34" charset="0"/>
                <a:cs typeface="Tahoma" panose="020B0604030504040204" pitchFamily="34" charset="0"/>
              </a:rPr>
              <a:t>)</a:t>
            </a:r>
            <a:endParaRPr lang="ko-KR" altLang="en-US" sz="1700" dirty="0">
              <a:latin typeface="Tahoma" panose="020B0604030504040204" pitchFamily="34" charset="0"/>
              <a:cs typeface="Tahoma" panose="020B0604030504040204" pitchFamily="34" charset="0"/>
            </a:endParaRPr>
          </a:p>
        </p:txBody>
      </p:sp>
      <p:grpSp>
        <p:nvGrpSpPr>
          <p:cNvPr id="2" name="그룹 1">
            <a:extLst>
              <a:ext uri="{FF2B5EF4-FFF2-40B4-BE49-F238E27FC236}">
                <a16:creationId xmlns:a16="http://schemas.microsoft.com/office/drawing/2014/main" id="{310A3DFF-9D8B-4FA5-B61A-050513917C42}"/>
              </a:ext>
            </a:extLst>
          </p:cNvPr>
          <p:cNvGrpSpPr/>
          <p:nvPr/>
        </p:nvGrpSpPr>
        <p:grpSpPr>
          <a:xfrm>
            <a:off x="2411760" y="4994099"/>
            <a:ext cx="6336704" cy="862751"/>
            <a:chOff x="2411760" y="4994099"/>
            <a:chExt cx="6336704" cy="862751"/>
          </a:xfrm>
        </p:grpSpPr>
        <p:pic>
          <p:nvPicPr>
            <p:cNvPr id="8" name="그림 7">
              <a:extLst>
                <a:ext uri="{FF2B5EF4-FFF2-40B4-BE49-F238E27FC236}">
                  <a16:creationId xmlns:a16="http://schemas.microsoft.com/office/drawing/2014/main" id="{A7248892-ECF9-47FA-BAA4-117CCE5C52FB}"/>
                </a:ext>
              </a:extLst>
            </p:cNvPr>
            <p:cNvPicPr>
              <a:picLocks noChangeAspect="1"/>
            </p:cNvPicPr>
            <p:nvPr/>
          </p:nvPicPr>
          <p:blipFill>
            <a:blip r:embed="rId6"/>
            <a:stretch>
              <a:fillRect/>
            </a:stretch>
          </p:blipFill>
          <p:spPr>
            <a:xfrm>
              <a:off x="2411760" y="4994099"/>
              <a:ext cx="6336704" cy="563030"/>
            </a:xfrm>
            <a:prstGeom prst="rect">
              <a:avLst/>
            </a:prstGeom>
            <a:ln>
              <a:noFill/>
            </a:ln>
            <a:effectLst>
              <a:outerShdw blurRad="190500" algn="tl" rotWithShape="0">
                <a:srgbClr val="000000">
                  <a:alpha val="70000"/>
                </a:srgbClr>
              </a:outerShdw>
            </a:effectLst>
          </p:spPr>
        </p:pic>
        <p:pic>
          <p:nvPicPr>
            <p:cNvPr id="11" name="그림 10">
              <a:extLst>
                <a:ext uri="{FF2B5EF4-FFF2-40B4-BE49-F238E27FC236}">
                  <a16:creationId xmlns:a16="http://schemas.microsoft.com/office/drawing/2014/main" id="{6BF3F2D4-5766-44E9-9AA0-E318D85BB9B9}"/>
                </a:ext>
              </a:extLst>
            </p:cNvPr>
            <p:cNvPicPr>
              <a:picLocks noChangeAspect="1"/>
            </p:cNvPicPr>
            <p:nvPr/>
          </p:nvPicPr>
          <p:blipFill>
            <a:blip r:embed="rId7"/>
            <a:stretch>
              <a:fillRect/>
            </a:stretch>
          </p:blipFill>
          <p:spPr>
            <a:xfrm>
              <a:off x="3995872" y="5589240"/>
              <a:ext cx="1440224" cy="267610"/>
            </a:xfrm>
            <a:prstGeom prst="rect">
              <a:avLst/>
            </a:prstGeom>
            <a:ln>
              <a:noFill/>
            </a:ln>
            <a:effectLst>
              <a:outerShdw blurRad="190500" algn="tl" rotWithShape="0">
                <a:srgbClr val="000000">
                  <a:alpha val="70000"/>
                </a:srgbClr>
              </a:outerShdw>
            </a:effectLst>
          </p:spPr>
        </p:pic>
        <p:pic>
          <p:nvPicPr>
            <p:cNvPr id="12" name="그림 11">
              <a:extLst>
                <a:ext uri="{FF2B5EF4-FFF2-40B4-BE49-F238E27FC236}">
                  <a16:creationId xmlns:a16="http://schemas.microsoft.com/office/drawing/2014/main" id="{25343C2D-2F5A-449B-A12D-2FC056EEAAF3}"/>
                </a:ext>
              </a:extLst>
            </p:cNvPr>
            <p:cNvPicPr>
              <a:picLocks noChangeAspect="1"/>
            </p:cNvPicPr>
            <p:nvPr/>
          </p:nvPicPr>
          <p:blipFill>
            <a:blip r:embed="rId8"/>
            <a:stretch>
              <a:fillRect/>
            </a:stretch>
          </p:blipFill>
          <p:spPr>
            <a:xfrm>
              <a:off x="5724128" y="5589240"/>
              <a:ext cx="1362373" cy="233550"/>
            </a:xfrm>
            <a:prstGeom prst="rect">
              <a:avLst/>
            </a:prstGeom>
            <a:ln>
              <a:noFill/>
            </a:ln>
            <a:effectLst>
              <a:outerShdw blurRad="190500" algn="tl" rotWithShape="0">
                <a:srgbClr val="000000">
                  <a:alpha val="70000"/>
                </a:srgbClr>
              </a:outerShdw>
            </a:effectLst>
          </p:spPr>
        </p:pic>
      </p:grpSp>
      <p:sp>
        <p:nvSpPr>
          <p:cNvPr id="14" name="직사각형 13">
            <a:extLst>
              <a:ext uri="{FF2B5EF4-FFF2-40B4-BE49-F238E27FC236}">
                <a16:creationId xmlns:a16="http://schemas.microsoft.com/office/drawing/2014/main" id="{7282A30A-50A0-47A4-993D-930A046846E8}"/>
              </a:ext>
            </a:extLst>
          </p:cNvPr>
          <p:cNvSpPr/>
          <p:nvPr/>
        </p:nvSpPr>
        <p:spPr>
          <a:xfrm>
            <a:off x="1979712" y="895549"/>
            <a:ext cx="1800200" cy="22919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37D370CC-BB96-4B58-866E-B0DCD846C9B3}"/>
              </a:ext>
            </a:extLst>
          </p:cNvPr>
          <p:cNvSpPr/>
          <p:nvPr/>
        </p:nvSpPr>
        <p:spPr>
          <a:xfrm>
            <a:off x="2051720" y="2636912"/>
            <a:ext cx="1872208"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7CE20BF3-6D69-4C65-B3EE-6341754B3CBE}"/>
              </a:ext>
            </a:extLst>
          </p:cNvPr>
          <p:cNvSpPr/>
          <p:nvPr/>
        </p:nvSpPr>
        <p:spPr>
          <a:xfrm>
            <a:off x="1720483" y="4112989"/>
            <a:ext cx="2059429"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F8BAEF2C-14B1-486F-BA35-AC9B06B87965}"/>
              </a:ext>
            </a:extLst>
          </p:cNvPr>
          <p:cNvSpPr/>
          <p:nvPr/>
        </p:nvSpPr>
        <p:spPr>
          <a:xfrm>
            <a:off x="4168323" y="3861048"/>
            <a:ext cx="2491909"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611D6563-153F-4989-B6C5-BA53E4B9D627}"/>
              </a:ext>
            </a:extLst>
          </p:cNvPr>
          <p:cNvSpPr/>
          <p:nvPr/>
        </p:nvSpPr>
        <p:spPr>
          <a:xfrm>
            <a:off x="4054851" y="4977085"/>
            <a:ext cx="1872208"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DB2A089-C250-4D6A-8085-B01CA959BF04}"/>
              </a:ext>
            </a:extLst>
          </p:cNvPr>
          <p:cNvSpPr/>
          <p:nvPr/>
        </p:nvSpPr>
        <p:spPr>
          <a:xfrm>
            <a:off x="539552" y="6129213"/>
            <a:ext cx="2741100"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1B183FAA-E604-43BB-8FFE-473BA2278B74}"/>
              </a:ext>
            </a:extLst>
          </p:cNvPr>
          <p:cNvSpPr/>
          <p:nvPr/>
        </p:nvSpPr>
        <p:spPr>
          <a:xfrm>
            <a:off x="1979712" y="6417245"/>
            <a:ext cx="2491909" cy="25211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941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C31E159F-F1F1-4531-AA82-8D6EDA0B7821}"/>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BD41CCA-A042-4146-AE75-AFDD7EB19D95}"/>
              </a:ext>
            </a:extLst>
          </p:cNvPr>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Result 1_</a:t>
            </a:r>
            <a:r>
              <a:rPr lang="en-US" altLang="ko-KR" sz="1800" dirty="0">
                <a:solidFill>
                  <a:srgbClr val="002060"/>
                </a:solidFill>
                <a:latin typeface="Tahoma" panose="020B0604030504040204" pitchFamily="34" charset="0"/>
                <a:ea typeface="Tahoma" panose="020B0604030504040204" pitchFamily="34" charset="0"/>
                <a:cs typeface="Tahoma" panose="020B0604030504040204" pitchFamily="34" charset="0"/>
              </a:rPr>
              <a:t>Change in Sleep Behavior</a:t>
            </a:r>
            <a:endParaRPr lang="ko-KR" altLang="en-US" sz="1800" dirty="0">
              <a:solidFill>
                <a:srgbClr val="002060"/>
              </a:solidFill>
              <a:latin typeface="Tahoma" panose="020B0604030504040204" pitchFamily="34" charset="0"/>
              <a:cs typeface="Tahoma" panose="020B0604030504040204" pitchFamily="34" charset="0"/>
            </a:endParaRPr>
          </a:p>
        </p:txBody>
      </p:sp>
      <p:sp>
        <p:nvSpPr>
          <p:cNvPr id="10" name="내용 개체 틀 3">
            <a:extLst>
              <a:ext uri="{FF2B5EF4-FFF2-40B4-BE49-F238E27FC236}">
                <a16:creationId xmlns:a16="http://schemas.microsoft.com/office/drawing/2014/main" id="{9F68EE12-D323-48AC-B77A-980C9F397668}"/>
              </a:ext>
            </a:extLst>
          </p:cNvPr>
          <p:cNvSpPr txBox="1">
            <a:spLocks/>
          </p:cNvSpPr>
          <p:nvPr/>
        </p:nvSpPr>
        <p:spPr>
          <a:xfrm>
            <a:off x="467544" y="5691727"/>
            <a:ext cx="8083624" cy="689601"/>
          </a:xfrm>
          <a:prstGeom prst="rect">
            <a:avLst/>
          </a:prstGeom>
          <a:solidFill>
            <a:schemeClr val="bg1"/>
          </a:solidFill>
        </p:spPr>
        <p:txBody>
          <a:bodyPr vert="horz" lIns="91440" tIns="45720" rIns="91440" bIns="45720" rtlCol="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5000"/>
              </a:lnSpc>
              <a:spcBef>
                <a:spcPct val="0"/>
              </a:spcBef>
              <a:defRPr/>
            </a:pPr>
            <a:r>
              <a:rPr lang="en-US" altLang="ko-KR" sz="1800" b="1" dirty="0">
                <a:latin typeface="Tahoma" panose="020B0604030504040204" pitchFamily="34" charset="0"/>
                <a:ea typeface="Tahoma" panose="020B0604030504040204" pitchFamily="34" charset="0"/>
                <a:cs typeface="Tahoma" panose="020B0604030504040204" pitchFamily="34" charset="0"/>
              </a:rPr>
              <a:t>Increase</a:t>
            </a:r>
            <a:r>
              <a:rPr lang="en-US" altLang="ko-KR" sz="1800" dirty="0">
                <a:latin typeface="Tahoma" panose="020B0604030504040204" pitchFamily="34" charset="0"/>
                <a:ea typeface="Tahoma" panose="020B0604030504040204" pitchFamily="34" charset="0"/>
                <a:cs typeface="Tahoma" panose="020B0604030504040204" pitchFamily="34" charset="0"/>
              </a:rPr>
              <a:t> sleep hours </a:t>
            </a:r>
            <a:r>
              <a:rPr lang="en-US" altLang="ko-KR" sz="1800" b="1" dirty="0">
                <a:latin typeface="Tahoma" panose="020B0604030504040204" pitchFamily="34" charset="0"/>
                <a:ea typeface="Tahoma" panose="020B0604030504040204" pitchFamily="34" charset="0"/>
                <a:cs typeface="Tahoma" panose="020B0604030504040204" pitchFamily="34" charset="0"/>
              </a:rPr>
              <a:t>16.2</a:t>
            </a:r>
            <a:r>
              <a:rPr lang="en-US" altLang="ko-KR" sz="1800" dirty="0">
                <a:latin typeface="Tahoma" panose="020B0604030504040204" pitchFamily="34" charset="0"/>
                <a:ea typeface="Tahoma" panose="020B0604030504040204" pitchFamily="34" charset="0"/>
                <a:cs typeface="Tahoma" panose="020B0604030504040204" pitchFamily="34" charset="0"/>
              </a:rPr>
              <a:t> minutes on </a:t>
            </a:r>
            <a:r>
              <a:rPr lang="en-US" altLang="ko-KR" sz="1800" b="1" dirty="0">
                <a:latin typeface="Tahoma" panose="020B0604030504040204" pitchFamily="34" charset="0"/>
                <a:ea typeface="Tahoma" panose="020B0604030504040204" pitchFamily="34" charset="0"/>
                <a:cs typeface="Tahoma" panose="020B0604030504040204" pitchFamily="34" charset="0"/>
              </a:rPr>
              <a:t>weekdays</a:t>
            </a:r>
          </a:p>
          <a:p>
            <a:r>
              <a:rPr lang="en-US" altLang="ko-KR" sz="1800" b="1" dirty="0">
                <a:latin typeface="Tahoma" panose="020B0604030504040204" pitchFamily="34" charset="0"/>
                <a:ea typeface="Tahoma" panose="020B0604030504040204" pitchFamily="34" charset="0"/>
                <a:cs typeface="Tahoma" panose="020B0604030504040204" pitchFamily="34" charset="0"/>
              </a:rPr>
              <a:t>Decrease</a:t>
            </a:r>
            <a:r>
              <a:rPr lang="en-US" altLang="ko-KR" sz="1800" dirty="0">
                <a:latin typeface="Tahoma" panose="020B0604030504040204" pitchFamily="34" charset="0"/>
                <a:ea typeface="Tahoma" panose="020B0604030504040204" pitchFamily="34" charset="0"/>
                <a:cs typeface="Tahoma" panose="020B0604030504040204" pitchFamily="34" charset="0"/>
              </a:rPr>
              <a:t> sleep hours </a:t>
            </a:r>
            <a:r>
              <a:rPr lang="en-US" altLang="ko-KR" sz="1800" b="1" dirty="0">
                <a:latin typeface="Tahoma" panose="020B0604030504040204" pitchFamily="34" charset="0"/>
                <a:ea typeface="Tahoma" panose="020B0604030504040204" pitchFamily="34" charset="0"/>
                <a:cs typeface="Tahoma" panose="020B0604030504040204" pitchFamily="34" charset="0"/>
              </a:rPr>
              <a:t>12.7</a:t>
            </a:r>
            <a:r>
              <a:rPr lang="en-US" altLang="ko-KR" sz="1800" dirty="0">
                <a:latin typeface="Tahoma" panose="020B0604030504040204" pitchFamily="34" charset="0"/>
                <a:ea typeface="Tahoma" panose="020B0604030504040204" pitchFamily="34" charset="0"/>
                <a:cs typeface="Tahoma" panose="020B0604030504040204" pitchFamily="34" charset="0"/>
              </a:rPr>
              <a:t> minutes during the </a:t>
            </a:r>
            <a:r>
              <a:rPr lang="en-US" altLang="ko-KR" sz="1800" b="1" dirty="0">
                <a:latin typeface="Tahoma" panose="020B0604030504040204" pitchFamily="34" charset="0"/>
                <a:ea typeface="Tahoma" panose="020B0604030504040204" pitchFamily="34" charset="0"/>
                <a:cs typeface="Tahoma" panose="020B0604030504040204" pitchFamily="34" charset="0"/>
              </a:rPr>
              <a:t>weekend</a:t>
            </a:r>
          </a:p>
          <a:p>
            <a:pPr marL="0" indent="0">
              <a:buNone/>
            </a:pPr>
            <a:r>
              <a:rPr lang="en-US" altLang="ko-KR"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a:t>
            </a:r>
            <a:r>
              <a:rPr lang="en-US" altLang="ko-KR" sz="1800" dirty="0">
                <a:latin typeface="Tahoma" panose="020B0604030504040204" pitchFamily="34" charset="0"/>
                <a:ea typeface="Tahoma" panose="020B0604030504040204" pitchFamily="34" charset="0"/>
                <a:cs typeface="Tahoma" panose="020B0604030504040204" pitchFamily="34" charset="0"/>
              </a:rPr>
              <a:t>More </a:t>
            </a:r>
            <a:r>
              <a:rPr lang="en-US" altLang="ko-KR" sz="1800" b="1" dirty="0">
                <a:latin typeface="Tahoma" panose="020B0604030504040204" pitchFamily="34" charset="0"/>
                <a:ea typeface="Tahoma" panose="020B0604030504040204" pitchFamily="34" charset="0"/>
                <a:cs typeface="Tahoma" panose="020B0604030504040204" pitchFamily="34" charset="0"/>
              </a:rPr>
              <a:t>balanced sleep</a:t>
            </a:r>
            <a:r>
              <a:rPr lang="en-US" altLang="ko-KR" sz="1800" dirty="0">
                <a:latin typeface="Tahoma" panose="020B0604030504040204" pitchFamily="34" charset="0"/>
                <a:ea typeface="Tahoma" panose="020B0604030504040204" pitchFamily="34" charset="0"/>
                <a:cs typeface="Tahoma" panose="020B0604030504040204" pitchFamily="34" charset="0"/>
              </a:rPr>
              <a:t> schedule throughout a week</a:t>
            </a:r>
          </a:p>
        </p:txBody>
      </p:sp>
      <p:pic>
        <p:nvPicPr>
          <p:cNvPr id="3" name="그림 2">
            <a:extLst>
              <a:ext uri="{FF2B5EF4-FFF2-40B4-BE49-F238E27FC236}">
                <a16:creationId xmlns:a16="http://schemas.microsoft.com/office/drawing/2014/main" id="{0152BB40-10F7-4211-82AE-9052014CFBC0}"/>
              </a:ext>
            </a:extLst>
          </p:cNvPr>
          <p:cNvPicPr>
            <a:picLocks noChangeAspect="1"/>
          </p:cNvPicPr>
          <p:nvPr/>
        </p:nvPicPr>
        <p:blipFill>
          <a:blip r:embed="rId3"/>
          <a:stretch>
            <a:fillRect/>
          </a:stretch>
        </p:blipFill>
        <p:spPr>
          <a:xfrm>
            <a:off x="1223628" y="926569"/>
            <a:ext cx="6696744" cy="4662671"/>
          </a:xfrm>
          <a:prstGeom prst="rect">
            <a:avLst/>
          </a:prstGeom>
        </p:spPr>
      </p:pic>
      <p:sp>
        <p:nvSpPr>
          <p:cNvPr id="2" name="직사각형 1"/>
          <p:cNvSpPr/>
          <p:nvPr/>
        </p:nvSpPr>
        <p:spPr>
          <a:xfrm>
            <a:off x="4968044" y="2276872"/>
            <a:ext cx="2952328" cy="4320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AA1B3EB-544F-4837-B3D9-8B5E4FDF0D9E}"/>
              </a:ext>
            </a:extLst>
          </p:cNvPr>
          <p:cNvSpPr/>
          <p:nvPr/>
        </p:nvSpPr>
        <p:spPr>
          <a:xfrm>
            <a:off x="4139952" y="908720"/>
            <a:ext cx="3780420" cy="36003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7933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a:xfrm>
            <a:off x="333152" y="5303911"/>
            <a:ext cx="8558291" cy="1365449"/>
          </a:xfrm>
          <a:solidFill>
            <a:schemeClr val="bg1"/>
          </a:solidFill>
        </p:spPr>
        <p:txBody>
          <a:bodyPr>
            <a:noAutofit/>
          </a:bodyPr>
          <a:lstStyle/>
          <a:p>
            <a:pPr marL="0" indent="0">
              <a:lnSpc>
                <a:spcPct val="95000"/>
              </a:lnSpc>
              <a:spcBef>
                <a:spcPct val="0"/>
              </a:spcBef>
              <a:buNone/>
              <a:defRPr/>
            </a:pPr>
            <a:r>
              <a:rPr lang="en-US" altLang="ko-KR" sz="2000" b="1" dirty="0">
                <a:solidFill>
                  <a:schemeClr val="accent5"/>
                </a:solidFill>
                <a:latin typeface="Tahoma" panose="020B0604030504040204" pitchFamily="34" charset="0"/>
                <a:ea typeface="Tahoma" panose="020B0604030504040204" pitchFamily="34" charset="0"/>
                <a:cs typeface="Tahoma" panose="020B0604030504040204" pitchFamily="34" charset="0"/>
              </a:rPr>
              <a:t>The better</a:t>
            </a:r>
            <a:r>
              <a:rPr lang="en-US" altLang="ko-KR" sz="2000" b="1" dirty="0">
                <a:latin typeface="Tahoma" panose="020B0604030504040204" pitchFamily="34" charset="0"/>
                <a:ea typeface="Tahoma" panose="020B0604030504040204" pitchFamily="34" charset="0"/>
                <a:cs typeface="Tahoma" panose="020B0604030504040204" pitchFamily="34" charset="0"/>
              </a:rPr>
              <a:t> students’ backgrounds are, </a:t>
            </a:r>
            <a:r>
              <a:rPr lang="en-US" altLang="ko-KR" sz="2000" b="1" dirty="0">
                <a:solidFill>
                  <a:schemeClr val="accent5"/>
                </a:solidFill>
                <a:latin typeface="Tahoma" panose="020B0604030504040204" pitchFamily="34" charset="0"/>
                <a:ea typeface="Tahoma" panose="020B0604030504040204" pitchFamily="34" charset="0"/>
                <a:cs typeface="Tahoma" panose="020B0604030504040204" pitchFamily="34" charset="0"/>
              </a:rPr>
              <a:t>the more positive </a:t>
            </a:r>
            <a:r>
              <a:rPr lang="en-US" altLang="ko-KR" sz="2000" b="1" dirty="0">
                <a:latin typeface="Tahoma" panose="020B0604030504040204" pitchFamily="34" charset="0"/>
                <a:ea typeface="Tahoma" panose="020B0604030504040204" pitchFamily="34" charset="0"/>
                <a:cs typeface="Tahoma" panose="020B0604030504040204" pitchFamily="34" charset="0"/>
              </a:rPr>
              <a:t>effects they enjoy due to the policy change</a:t>
            </a:r>
          </a:p>
          <a:p>
            <a:pPr fontAlgn="auto">
              <a:lnSpc>
                <a:spcPct val="95000"/>
              </a:lnSpc>
              <a:spcBef>
                <a:spcPct val="0"/>
              </a:spcBef>
              <a:defRPr/>
            </a:pPr>
            <a:endParaRPr lang="en-US" altLang="ko-KR" sz="3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lvl="1">
              <a:lnSpc>
                <a:spcPct val="95000"/>
              </a:lnSpc>
              <a:spcBef>
                <a:spcPct val="0"/>
              </a:spcBef>
              <a:defRPr/>
            </a:pPr>
            <a:r>
              <a:rPr lang="en-US" altLang="ko-KR" dirty="0">
                <a:latin typeface="Tahoma" panose="020B0604030504040204" pitchFamily="34" charset="0"/>
                <a:ea typeface="Tahoma" panose="020B0604030504040204" pitchFamily="34" charset="0"/>
                <a:cs typeface="Tahoma" panose="020B0604030504040204" pitchFamily="34" charset="0"/>
              </a:rPr>
              <a:t>Students with higher SES increased sleep time more</a:t>
            </a:r>
          </a:p>
          <a:p>
            <a:pPr lvl="1">
              <a:lnSpc>
                <a:spcPct val="95000"/>
              </a:lnSpc>
              <a:spcBef>
                <a:spcPct val="0"/>
              </a:spcBef>
              <a:defRPr/>
            </a:pPr>
            <a:r>
              <a:rPr lang="en-US" altLang="ko-KR" dirty="0">
                <a:latin typeface="Tahoma" panose="020B0604030504040204" pitchFamily="34" charset="0"/>
                <a:ea typeface="Tahoma" panose="020B0604030504040204" pitchFamily="34" charset="0"/>
                <a:cs typeface="Tahoma" panose="020B0604030504040204" pitchFamily="34" charset="0"/>
              </a:rPr>
              <a:t>The differences in sleep duration by SES is mainly driven by bedtime</a:t>
            </a:r>
          </a:p>
          <a:p>
            <a:pPr lvl="1">
              <a:lnSpc>
                <a:spcPct val="95000"/>
              </a:lnSpc>
              <a:spcBef>
                <a:spcPct val="0"/>
              </a:spcBef>
              <a:defRPr/>
            </a:pPr>
            <a:r>
              <a:rPr lang="en-US" altLang="ko-KR" dirty="0">
                <a:latin typeface="Tahoma" panose="020B0604030504040204" pitchFamily="34" charset="0"/>
                <a:ea typeface="Tahoma" panose="020B0604030504040204" pitchFamily="34" charset="0"/>
                <a:cs typeface="Tahoma" panose="020B0604030504040204" pitchFamily="34" charset="0"/>
              </a:rPr>
              <a:t>Students with higher SES slept more even before the policy</a:t>
            </a:r>
          </a:p>
        </p:txBody>
      </p:sp>
      <p:pic>
        <p:nvPicPr>
          <p:cNvPr id="3" name="그림 2">
            <a:extLst>
              <a:ext uri="{FF2B5EF4-FFF2-40B4-BE49-F238E27FC236}">
                <a16:creationId xmlns:a16="http://schemas.microsoft.com/office/drawing/2014/main" id="{1A24B1EF-DDC1-4E9A-BFF7-749D9375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49" y="1484793"/>
            <a:ext cx="8843739" cy="3672399"/>
          </a:xfrm>
          <a:prstGeom prst="rect">
            <a:avLst/>
          </a:prstGeom>
        </p:spPr>
      </p:pic>
      <p:sp>
        <p:nvSpPr>
          <p:cNvPr id="20482" name="Title 1"/>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Result 2_Heterogeneity in Sleep Time</a:t>
            </a:r>
            <a:endParaRPr lang="ko-KR" altLang="en-US" sz="3200" dirty="0">
              <a:solidFill>
                <a:srgbClr val="002060"/>
              </a:solidFill>
              <a:latin typeface="Tahoma" panose="020B0604030504040204" pitchFamily="34" charset="0"/>
              <a:cs typeface="Tahoma" panose="020B0604030504040204" pitchFamily="34" charset="0"/>
            </a:endParaRPr>
          </a:p>
        </p:txBody>
      </p:sp>
      <p:cxnSp>
        <p:nvCxnSpPr>
          <p:cNvPr id="5" name="직선 연결선 4">
            <a:extLst>
              <a:ext uri="{FF2B5EF4-FFF2-40B4-BE49-F238E27FC236}">
                <a16:creationId xmlns:a16="http://schemas.microsoft.com/office/drawing/2014/main" id="{C31E159F-F1F1-4531-AA82-8D6EDA0B7821}"/>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95536" y="868650"/>
            <a:ext cx="7990656" cy="400110"/>
          </a:xfrm>
          <a:prstGeom prst="rect">
            <a:avLst/>
          </a:prstGeom>
          <a:noFill/>
        </p:spPr>
        <p:txBody>
          <a:bodyPr wrap="square" rtlCol="0">
            <a:spAutoFit/>
          </a:bodyPr>
          <a:lstStyle/>
          <a:p>
            <a:r>
              <a:rPr lang="en-US" altLang="ko-KR" sz="2000" b="1" dirty="0">
                <a:latin typeface="Tahoma" panose="020B0604030504040204" pitchFamily="34" charset="0"/>
                <a:ea typeface="Tahoma" panose="020B0604030504040204" pitchFamily="34" charset="0"/>
                <a:cs typeface="Tahoma" panose="020B0604030504040204" pitchFamily="34" charset="0"/>
              </a:rPr>
              <a:t>Any </a:t>
            </a:r>
            <a:r>
              <a:rPr lang="en-US" altLang="ko-KR" sz="2000" b="1" dirty="0">
                <a:solidFill>
                  <a:schemeClr val="accent5"/>
                </a:solidFill>
                <a:latin typeface="Tahoma" panose="020B0604030504040204" pitchFamily="34" charset="0"/>
                <a:ea typeface="Tahoma" panose="020B0604030504040204" pitchFamily="34" charset="0"/>
                <a:cs typeface="Tahoma" panose="020B0604030504040204" pitchFamily="34" charset="0"/>
              </a:rPr>
              <a:t>differential</a:t>
            </a:r>
            <a:r>
              <a:rPr lang="en-US" altLang="ko-KR" sz="2000" b="1" dirty="0">
                <a:latin typeface="Tahoma" panose="020B0604030504040204" pitchFamily="34" charset="0"/>
                <a:ea typeface="Tahoma" panose="020B0604030504040204" pitchFamily="34" charset="0"/>
                <a:cs typeface="Tahoma" panose="020B0604030504040204" pitchFamily="34" charset="0"/>
              </a:rPr>
              <a:t> impacts by </a:t>
            </a:r>
            <a:r>
              <a:rPr lang="en-US" altLang="ko-KR" sz="2000" b="1" dirty="0">
                <a:solidFill>
                  <a:schemeClr val="accent5"/>
                </a:solidFill>
                <a:latin typeface="Tahoma" panose="020B0604030504040204" pitchFamily="34" charset="0"/>
                <a:ea typeface="Tahoma" panose="020B0604030504040204" pitchFamily="34" charset="0"/>
                <a:cs typeface="Tahoma" panose="020B0604030504040204" pitchFamily="34" charset="0"/>
              </a:rPr>
              <a:t>socioeconomic</a:t>
            </a:r>
            <a:r>
              <a:rPr lang="en-US" altLang="ko-KR" sz="2000" b="1" dirty="0">
                <a:latin typeface="Tahoma" panose="020B0604030504040204" pitchFamily="34" charset="0"/>
                <a:ea typeface="Tahoma" panose="020B0604030504040204" pitchFamily="34" charset="0"/>
                <a:cs typeface="Tahoma" panose="020B0604030504040204" pitchFamily="34" charset="0"/>
              </a:rPr>
              <a:t> backgrounds?</a:t>
            </a:r>
            <a:endParaRPr lang="ko-KR" altLang="en-US" sz="2000" b="1">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723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228600" y="152400"/>
            <a:ext cx="8229600" cy="609600"/>
          </a:xfrm>
        </p:spPr>
        <p:txBody>
          <a:bodyPr>
            <a:no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Result 3_Heterogeneity for Other Activities</a:t>
            </a:r>
            <a:endParaRPr lang="ko-KR" altLang="en-US" sz="3200" dirty="0">
              <a:solidFill>
                <a:srgbClr val="002060"/>
              </a:solidFill>
              <a:latin typeface="Tahoma" panose="020B0604030504040204" pitchFamily="34" charset="0"/>
              <a:cs typeface="Tahoma" panose="020B0604030504040204" pitchFamily="34" charset="0"/>
            </a:endParaRPr>
          </a:p>
        </p:txBody>
      </p:sp>
      <p:cxnSp>
        <p:nvCxnSpPr>
          <p:cNvPr id="5" name="직선 연결선 4">
            <a:extLst>
              <a:ext uri="{FF2B5EF4-FFF2-40B4-BE49-F238E27FC236}">
                <a16:creationId xmlns:a16="http://schemas.microsoft.com/office/drawing/2014/main" id="{C31E159F-F1F1-4531-AA82-8D6EDA0B7821}"/>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내용 개체 틀 3"/>
          <p:cNvSpPr>
            <a:spLocks noGrp="1"/>
          </p:cNvSpPr>
          <p:nvPr>
            <p:ph idx="1"/>
          </p:nvPr>
        </p:nvSpPr>
        <p:spPr>
          <a:xfrm>
            <a:off x="179512" y="908720"/>
            <a:ext cx="8731696" cy="930750"/>
          </a:xfrm>
          <a:solidFill>
            <a:schemeClr val="bg1"/>
          </a:solidFill>
        </p:spPr>
        <p:txBody>
          <a:bodyPr>
            <a:noAutofit/>
          </a:bodyPr>
          <a:lstStyle/>
          <a:p>
            <a:pPr marL="0" indent="0">
              <a:lnSpc>
                <a:spcPct val="95000"/>
              </a:lnSpc>
              <a:spcBef>
                <a:spcPct val="0"/>
              </a:spcBef>
              <a:buNone/>
              <a:defRPr/>
            </a:pPr>
            <a:r>
              <a:rPr lang="en-US" altLang="ko-KR" sz="2400" b="1" dirty="0">
                <a:latin typeface="Tahoma" panose="020B0604030504040204" pitchFamily="34" charset="0"/>
                <a:ea typeface="나눔고딕" pitchFamily="50" charset="-127"/>
                <a:cs typeface="Tahoma" panose="020B0604030504040204" pitchFamily="34" charset="0"/>
              </a:rPr>
              <a:t>How about other activities?</a:t>
            </a:r>
          </a:p>
          <a:p>
            <a:pPr>
              <a:lnSpc>
                <a:spcPct val="95000"/>
              </a:lnSpc>
              <a:spcBef>
                <a:spcPct val="0"/>
              </a:spcBef>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fontAlgn="auto">
              <a:lnSpc>
                <a:spcPct val="95000"/>
              </a:lnSpc>
              <a:spcBef>
                <a:spcPct val="0"/>
              </a:spcBef>
              <a:buFont typeface="Wingdings" panose="05000000000000000000" pitchFamily="2" charset="2"/>
              <a:buChar char="ü"/>
              <a:defRPr/>
            </a:pPr>
            <a:endParaRPr lang="en-US" altLang="ko-KR" sz="2400" b="1" dirty="0">
              <a:latin typeface="Tahoma" panose="020B0604030504040204" pitchFamily="34" charset="0"/>
              <a:ea typeface="나눔고딕" pitchFamily="50" charset="-127"/>
              <a:cs typeface="Tahoma" panose="020B0604030504040204" pitchFamily="34" charset="0"/>
            </a:endParaRPr>
          </a:p>
          <a:p>
            <a:pPr>
              <a:lnSpc>
                <a:spcPct val="95000"/>
              </a:lnSpc>
              <a:spcBef>
                <a:spcPct val="0"/>
              </a:spcBef>
              <a:defRPr/>
            </a:pPr>
            <a:r>
              <a:rPr lang="en-US" altLang="ko-KR" sz="2000" b="1" dirty="0">
                <a:latin typeface="Tahoma" panose="020B0604030504040204" pitchFamily="34" charset="0"/>
                <a:ea typeface="나눔고딕" pitchFamily="50" charset="-127"/>
                <a:cs typeface="Tahoma" panose="020B0604030504040204" pitchFamily="34" charset="0"/>
              </a:rPr>
              <a:t>  </a:t>
            </a:r>
            <a:r>
              <a:rPr lang="en-US" altLang="ko-KR" sz="2000" dirty="0">
                <a:latin typeface="Tahoma" panose="020B0604030504040204" pitchFamily="34" charset="0"/>
                <a:ea typeface="Tahoma" panose="020B0604030504040204" pitchFamily="34" charset="0"/>
                <a:cs typeface="Tahoma" panose="020B0604030504040204" pitchFamily="34" charset="0"/>
              </a:rPr>
              <a:t>Students with </a:t>
            </a:r>
            <a:r>
              <a:rPr lang="en-US" altLang="ko-KR" sz="2000" b="1" dirty="0">
                <a:latin typeface="Tahoma" panose="020B0604030504040204" pitchFamily="34" charset="0"/>
                <a:ea typeface="Tahoma" panose="020B0604030504040204" pitchFamily="34" charset="0"/>
                <a:cs typeface="Tahoma" panose="020B0604030504040204" pitchFamily="34" charset="0"/>
              </a:rPr>
              <a:t>lower</a:t>
            </a:r>
            <a:r>
              <a:rPr lang="en-US" altLang="ko-KR" sz="2000" dirty="0">
                <a:latin typeface="Tahoma" panose="020B0604030504040204" pitchFamily="34" charset="0"/>
                <a:ea typeface="Tahoma" panose="020B0604030504040204" pitchFamily="34" charset="0"/>
                <a:cs typeface="Tahoma" panose="020B0604030504040204" pitchFamily="34" charset="0"/>
              </a:rPr>
              <a:t> SES </a:t>
            </a:r>
            <a:r>
              <a:rPr lang="en-US" altLang="ko-KR" sz="2000" b="1" dirty="0">
                <a:latin typeface="Tahoma" panose="020B0604030504040204" pitchFamily="34" charset="0"/>
                <a:ea typeface="Tahoma" panose="020B0604030504040204" pitchFamily="34" charset="0"/>
                <a:cs typeface="Tahoma" panose="020B0604030504040204" pitchFamily="34" charset="0"/>
              </a:rPr>
              <a:t>decreased</a:t>
            </a:r>
            <a:r>
              <a:rPr lang="en-US" altLang="ko-KR" sz="2000" dirty="0">
                <a:latin typeface="Tahoma" panose="020B0604030504040204" pitchFamily="34" charset="0"/>
                <a:ea typeface="Tahoma" panose="020B0604030504040204" pitchFamily="34" charset="0"/>
                <a:cs typeface="Tahoma" panose="020B0604030504040204" pitchFamily="34" charset="0"/>
              </a:rPr>
              <a:t> study time </a:t>
            </a:r>
            <a:r>
              <a:rPr lang="en-US" altLang="ko-KR" sz="2000" b="1" dirty="0">
                <a:latin typeface="Tahoma" panose="020B0604030504040204" pitchFamily="34" charset="0"/>
                <a:ea typeface="Tahoma" panose="020B0604030504040204" pitchFamily="34" charset="0"/>
                <a:cs typeface="Tahoma" panose="020B0604030504040204" pitchFamily="34" charset="0"/>
              </a:rPr>
              <a:t>more</a:t>
            </a:r>
            <a:r>
              <a:rPr lang="en-US" altLang="ko-KR" sz="2000" dirty="0">
                <a:latin typeface="Tahoma" panose="020B0604030504040204" pitchFamily="34" charset="0"/>
                <a:ea typeface="Tahoma" panose="020B0604030504040204" pitchFamily="34" charset="0"/>
                <a:cs typeface="Tahoma" panose="020B0604030504040204" pitchFamily="34" charset="0"/>
              </a:rPr>
              <a:t> </a:t>
            </a:r>
          </a:p>
          <a:p>
            <a:pPr>
              <a:lnSpc>
                <a:spcPct val="95000"/>
              </a:lnSpc>
              <a:spcBef>
                <a:spcPct val="0"/>
              </a:spcBef>
              <a:defRPr/>
            </a:pPr>
            <a:r>
              <a:rPr lang="en-US" altLang="ko-KR" sz="2000" b="1" dirty="0">
                <a:latin typeface="Tahoma" panose="020B0604030504040204" pitchFamily="34" charset="0"/>
                <a:ea typeface="나눔고딕" pitchFamily="50" charset="-127"/>
                <a:cs typeface="Tahoma" panose="020B0604030504040204" pitchFamily="34" charset="0"/>
              </a:rPr>
              <a:t>  </a:t>
            </a:r>
            <a:r>
              <a:rPr lang="en-US" altLang="ko-KR" sz="2000" dirty="0">
                <a:latin typeface="Tahoma" panose="020B0604030504040204" pitchFamily="34" charset="0"/>
                <a:ea typeface="Tahoma" panose="020B0604030504040204" pitchFamily="34" charset="0"/>
                <a:cs typeface="Tahoma" panose="020B0604030504040204" pitchFamily="34" charset="0"/>
              </a:rPr>
              <a:t>Students with </a:t>
            </a:r>
            <a:r>
              <a:rPr lang="en-US" altLang="ko-KR" sz="2000" b="1" dirty="0">
                <a:latin typeface="Tahoma" panose="020B0604030504040204" pitchFamily="34" charset="0"/>
                <a:ea typeface="Tahoma" panose="020B0604030504040204" pitchFamily="34" charset="0"/>
                <a:cs typeface="Tahoma" panose="020B0604030504040204" pitchFamily="34" charset="0"/>
              </a:rPr>
              <a:t>lower</a:t>
            </a:r>
            <a:r>
              <a:rPr lang="en-US" altLang="ko-KR" sz="2000" dirty="0">
                <a:latin typeface="Tahoma" panose="020B0604030504040204" pitchFamily="34" charset="0"/>
                <a:ea typeface="Tahoma" panose="020B0604030504040204" pitchFamily="34" charset="0"/>
                <a:cs typeface="Tahoma" panose="020B0604030504040204" pitchFamily="34" charset="0"/>
              </a:rPr>
              <a:t> SES </a:t>
            </a:r>
            <a:r>
              <a:rPr lang="en-US" altLang="ko-KR" sz="2000" b="1" dirty="0">
                <a:latin typeface="Tahoma" panose="020B0604030504040204" pitchFamily="34" charset="0"/>
                <a:ea typeface="Tahoma" panose="020B0604030504040204" pitchFamily="34" charset="0"/>
                <a:cs typeface="Tahoma" panose="020B0604030504040204" pitchFamily="34" charset="0"/>
              </a:rPr>
              <a:t>increased</a:t>
            </a:r>
            <a:r>
              <a:rPr lang="en-US" altLang="ko-KR" sz="2000" dirty="0">
                <a:latin typeface="Tahoma" panose="020B0604030504040204" pitchFamily="34" charset="0"/>
                <a:ea typeface="Tahoma" panose="020B0604030504040204" pitchFamily="34" charset="0"/>
                <a:cs typeface="Tahoma" panose="020B0604030504040204" pitchFamily="34" charset="0"/>
              </a:rPr>
              <a:t> time for electronic device usage more </a:t>
            </a:r>
          </a:p>
        </p:txBody>
      </p:sp>
      <p:pic>
        <p:nvPicPr>
          <p:cNvPr id="3" name="그림 2">
            <a:extLst>
              <a:ext uri="{FF2B5EF4-FFF2-40B4-BE49-F238E27FC236}">
                <a16:creationId xmlns:a16="http://schemas.microsoft.com/office/drawing/2014/main" id="{25A7E80C-DBBC-43B0-B88B-54A2F1990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523821"/>
            <a:ext cx="6606857" cy="4065419"/>
          </a:xfrm>
          <a:prstGeom prst="rect">
            <a:avLst/>
          </a:prstGeom>
        </p:spPr>
      </p:pic>
    </p:spTree>
    <p:extLst>
      <p:ext uri="{BB962C8B-B14F-4D97-AF65-F5344CB8AC3E}">
        <p14:creationId xmlns:p14="http://schemas.microsoft.com/office/powerpoint/2010/main" val="172449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733425" y="2506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Content Placeholder 2"/>
          <p:cNvSpPr>
            <a:spLocks noGrp="1"/>
          </p:cNvSpPr>
          <p:nvPr>
            <p:ph idx="1"/>
          </p:nvPr>
        </p:nvSpPr>
        <p:spPr>
          <a:xfrm>
            <a:off x="395536" y="908720"/>
            <a:ext cx="8496944" cy="1080112"/>
          </a:xfrm>
        </p:spPr>
        <p:txBody>
          <a:bodyPr>
            <a:noAutofit/>
          </a:bodyPr>
          <a:lstStyle/>
          <a:p>
            <a:pPr marL="0" indent="0" fontAlgn="base">
              <a:buNone/>
            </a:pPr>
            <a:r>
              <a:rPr lang="en-US" altLang="ko-KR" sz="2000" dirty="0">
                <a:latin typeface="Tahoma" panose="020B0604030504040204" pitchFamily="34" charset="0"/>
                <a:cs typeface="Tahoma" panose="020B0604030504040204" pitchFamily="34" charset="0"/>
              </a:rPr>
              <a:t>Would the d</a:t>
            </a:r>
            <a:r>
              <a:rPr lang="en-US" altLang="ko-KR" sz="2000" dirty="0">
                <a:latin typeface="Tahoma" panose="020B0604030504040204" pitchFamily="34" charset="0"/>
                <a:ea typeface="나눔고딕" pitchFamily="50" charset="-127"/>
                <a:cs typeface="Tahoma" panose="020B0604030504040204" pitchFamily="34" charset="0"/>
              </a:rPr>
              <a:t>isparities by SES reflect any differences in the degree of parental guidance and involvement?</a:t>
            </a:r>
          </a:p>
          <a:p>
            <a:pPr marL="0" indent="0" fontAlgn="base">
              <a:buNone/>
            </a:pPr>
            <a:r>
              <a:rPr lang="en-US" altLang="ko-KR" sz="2000" dirty="0">
                <a:latin typeface="Tahoma" panose="020B0604030504040204" pitchFamily="34" charset="0"/>
                <a:ea typeface="나눔고딕" panose="020D0604000000000000" pitchFamily="50" charset="-127"/>
                <a:cs typeface="Tahoma" panose="020B0604030504040204" pitchFamily="34" charset="0"/>
                <a:sym typeface="Wingdings" panose="05000000000000000000" pitchFamily="2" charset="2"/>
              </a:rPr>
              <a:t> </a:t>
            </a:r>
            <a:r>
              <a:rPr lang="en-US" altLang="ko-KR" sz="2000" dirty="0">
                <a:latin typeface="Tahoma" panose="020B0604030504040204" pitchFamily="34" charset="0"/>
                <a:cs typeface="Tahoma" panose="020B0604030504040204" pitchFamily="34" charset="0"/>
              </a:rPr>
              <a:t> Examine differentials by the </a:t>
            </a:r>
            <a:r>
              <a:rPr lang="en-US" altLang="ko-KR" sz="2000" b="1" dirty="0">
                <a:latin typeface="Tahoma" panose="020B0604030504040204" pitchFamily="34" charset="0"/>
                <a:cs typeface="Tahoma" panose="020B0604030504040204" pitchFamily="34" charset="0"/>
              </a:rPr>
              <a:t>Composition of Household</a:t>
            </a:r>
            <a:r>
              <a:rPr lang="en-US" altLang="ko-KR" sz="2000" dirty="0">
                <a:latin typeface="Tahoma" panose="020B0604030504040204" pitchFamily="34" charset="0"/>
                <a:ea typeface="나눔고딕" panose="020D0604000000000000" pitchFamily="50" charset="-127"/>
                <a:cs typeface="Tahoma" panose="020B0604030504040204" pitchFamily="34" charset="0"/>
              </a:rPr>
              <a:t> </a:t>
            </a: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marL="0" indent="0" fontAlgn="base">
              <a:buNone/>
            </a:pPr>
            <a:endParaRPr lang="en-US" altLang="ko-KR" sz="1800" dirty="0">
              <a:latin typeface="Tahoma" panose="020B0604030504040204" pitchFamily="34" charset="0"/>
              <a:ea typeface="나눔고딕" panose="020D0604000000000000" pitchFamily="50" charset="-127"/>
              <a:cs typeface="Tahoma" panose="020B0604030504040204" pitchFamily="34" charset="0"/>
            </a:endParaRPr>
          </a:p>
          <a:p>
            <a:pPr fontAlgn="base"/>
            <a:r>
              <a:rPr lang="en-US" altLang="ko-KR" sz="1800" dirty="0">
                <a:latin typeface="Tahoma" panose="020B0604030504040204" pitchFamily="34" charset="0"/>
                <a:ea typeface="나눔고딕" panose="020D0604000000000000" pitchFamily="50" charset="-127"/>
                <a:cs typeface="Tahoma" panose="020B0604030504040204" pitchFamily="34" charset="0"/>
              </a:rPr>
              <a:t>Increase in </a:t>
            </a:r>
            <a:r>
              <a:rPr lang="en-US" altLang="ko-KR" sz="1800" b="1" dirty="0">
                <a:latin typeface="Tahoma" panose="020B0604030504040204" pitchFamily="34" charset="0"/>
                <a:ea typeface="나눔고딕" panose="020D0604000000000000" pitchFamily="50" charset="-127"/>
                <a:cs typeface="Tahoma" panose="020B0604030504040204" pitchFamily="34" charset="0"/>
              </a:rPr>
              <a:t>sleep duration</a:t>
            </a:r>
            <a:r>
              <a:rPr lang="en-US" altLang="ko-KR" sz="1800" dirty="0">
                <a:latin typeface="Tahoma" panose="020B0604030504040204" pitchFamily="34" charset="0"/>
                <a:ea typeface="나눔고딕" panose="020D0604000000000000" pitchFamily="50" charset="-127"/>
                <a:cs typeface="Tahoma" panose="020B0604030504040204" pitchFamily="34" charset="0"/>
              </a:rPr>
              <a:t>: </a:t>
            </a:r>
            <a:r>
              <a:rPr lang="en-US" altLang="ko-KR" sz="1800" b="1" dirty="0">
                <a:solidFill>
                  <a:schemeClr val="accent5"/>
                </a:solidFill>
                <a:latin typeface="Tahoma" panose="020B0604030504040204" pitchFamily="34" charset="0"/>
                <a:ea typeface="나눔고딕" panose="020D0604000000000000" pitchFamily="50" charset="-127"/>
                <a:cs typeface="Tahoma" panose="020B0604030504040204" pitchFamily="34" charset="0"/>
              </a:rPr>
              <a:t>Single Fa</a:t>
            </a:r>
            <a:r>
              <a:rPr lang="en-US" altLang="ko-KR" sz="1800" dirty="0">
                <a:latin typeface="Tahoma" panose="020B0604030504040204" pitchFamily="34" charset="0"/>
                <a:ea typeface="나눔고딕" panose="020D0604000000000000" pitchFamily="50" charset="-127"/>
                <a:cs typeface="Tahoma" panose="020B0604030504040204" pitchFamily="34" charset="0"/>
              </a:rPr>
              <a:t> &lt; </a:t>
            </a:r>
            <a:r>
              <a:rPr lang="en-US" altLang="ko-KR" sz="1800" dirty="0" err="1">
                <a:latin typeface="Tahoma" panose="020B0604030504040204" pitchFamily="34" charset="0"/>
                <a:ea typeface="나눔고딕" panose="020D0604000000000000" pitchFamily="50" charset="-127"/>
                <a:cs typeface="Tahoma" panose="020B0604030504040204" pitchFamily="34" charset="0"/>
              </a:rPr>
              <a:t>SMa</a:t>
            </a:r>
            <a:r>
              <a:rPr lang="en-US" altLang="ko-KR" sz="1800" dirty="0">
                <a:latin typeface="Tahoma" panose="020B0604030504040204" pitchFamily="34" charset="0"/>
                <a:ea typeface="나눔고딕" panose="020D0604000000000000" pitchFamily="50" charset="-127"/>
                <a:cs typeface="Tahoma" panose="020B0604030504040204" pitchFamily="34" charset="0"/>
              </a:rPr>
              <a:t> &lt; </a:t>
            </a:r>
            <a:r>
              <a:rPr lang="en-US" altLang="ko-KR" sz="1800" b="1" dirty="0">
                <a:latin typeface="Tahoma" panose="020B0604030504040204" pitchFamily="34" charset="0"/>
                <a:ea typeface="나눔고딕" panose="020D0604000000000000" pitchFamily="50" charset="-127"/>
                <a:cs typeface="Tahoma" panose="020B0604030504040204" pitchFamily="34" charset="0"/>
              </a:rPr>
              <a:t>Both P </a:t>
            </a:r>
            <a:r>
              <a:rPr lang="en-US" altLang="ko-KR" sz="1800" dirty="0">
                <a:latin typeface="Tahoma" panose="020B0604030504040204" pitchFamily="34" charset="0"/>
                <a:ea typeface="나눔고딕" panose="020D0604000000000000" pitchFamily="50" charset="-127"/>
                <a:cs typeface="Tahoma" panose="020B0604030504040204" pitchFamily="34" charset="0"/>
              </a:rPr>
              <a:t>(9 min vs 16.5 min)</a:t>
            </a:r>
          </a:p>
          <a:p>
            <a:pPr fontAlgn="base"/>
            <a:r>
              <a:rPr lang="en-US" altLang="ko-KR" sz="1800" dirty="0">
                <a:latin typeface="Tahoma" panose="020B0604030504040204" pitchFamily="34" charset="0"/>
                <a:ea typeface="나눔고딕" panose="020D0604000000000000" pitchFamily="50" charset="-127"/>
                <a:cs typeface="Tahoma" panose="020B0604030504040204" pitchFamily="34" charset="0"/>
              </a:rPr>
              <a:t>Delay in </a:t>
            </a:r>
            <a:r>
              <a:rPr lang="en-US" altLang="ko-KR" sz="1800" b="1" dirty="0">
                <a:latin typeface="Tahoma" panose="020B0604030504040204" pitchFamily="34" charset="0"/>
                <a:ea typeface="나눔고딕" panose="020D0604000000000000" pitchFamily="50" charset="-127"/>
                <a:cs typeface="Tahoma" panose="020B0604030504040204" pitchFamily="34" charset="0"/>
              </a:rPr>
              <a:t>time to bed</a:t>
            </a:r>
            <a:r>
              <a:rPr lang="en-US" altLang="ko-KR" sz="1800" dirty="0">
                <a:latin typeface="Tahoma" panose="020B0604030504040204" pitchFamily="34" charset="0"/>
                <a:ea typeface="나눔고딕" panose="020D0604000000000000" pitchFamily="50" charset="-127"/>
                <a:cs typeface="Tahoma" panose="020B0604030504040204" pitchFamily="34" charset="0"/>
              </a:rPr>
              <a:t>: </a:t>
            </a:r>
            <a:r>
              <a:rPr lang="en-US" altLang="ko-KR" sz="1800" b="1" dirty="0">
                <a:solidFill>
                  <a:schemeClr val="accent5"/>
                </a:solidFill>
                <a:latin typeface="Tahoma" panose="020B0604030504040204" pitchFamily="34" charset="0"/>
                <a:ea typeface="나눔고딕" panose="020D0604000000000000" pitchFamily="50" charset="-127"/>
                <a:cs typeface="Tahoma" panose="020B0604030504040204" pitchFamily="34" charset="0"/>
              </a:rPr>
              <a:t>Single Fa</a:t>
            </a:r>
            <a:r>
              <a:rPr lang="en-US" altLang="ko-KR" sz="1800" dirty="0">
                <a:latin typeface="Tahoma" panose="020B0604030504040204" pitchFamily="34" charset="0"/>
                <a:ea typeface="나눔고딕" panose="020D0604000000000000" pitchFamily="50" charset="-127"/>
                <a:cs typeface="Tahoma" panose="020B0604030504040204" pitchFamily="34" charset="0"/>
              </a:rPr>
              <a:t> &gt; </a:t>
            </a:r>
            <a:r>
              <a:rPr lang="en-US" altLang="ko-KR" sz="1800" dirty="0" err="1">
                <a:latin typeface="Tahoma" panose="020B0604030504040204" pitchFamily="34" charset="0"/>
                <a:ea typeface="나눔고딕" panose="020D0604000000000000" pitchFamily="50" charset="-127"/>
                <a:cs typeface="Tahoma" panose="020B0604030504040204" pitchFamily="34" charset="0"/>
              </a:rPr>
              <a:t>SMa</a:t>
            </a:r>
            <a:r>
              <a:rPr lang="en-US" altLang="ko-KR" sz="1800" dirty="0">
                <a:latin typeface="Tahoma" panose="020B0604030504040204" pitchFamily="34" charset="0"/>
                <a:ea typeface="나눔고딕" panose="020D0604000000000000" pitchFamily="50" charset="-127"/>
                <a:cs typeface="Tahoma" panose="020B0604030504040204" pitchFamily="34" charset="0"/>
              </a:rPr>
              <a:t> &gt; </a:t>
            </a:r>
            <a:r>
              <a:rPr lang="en-US" altLang="ko-KR" sz="1800" b="1" dirty="0">
                <a:latin typeface="Tahoma" panose="020B0604030504040204" pitchFamily="34" charset="0"/>
                <a:ea typeface="나눔고딕" panose="020D0604000000000000" pitchFamily="50" charset="-127"/>
                <a:cs typeface="Tahoma" panose="020B0604030504040204" pitchFamily="34" charset="0"/>
              </a:rPr>
              <a:t>Both P</a:t>
            </a:r>
            <a:endParaRPr lang="en-US" altLang="ko-KR" sz="1800" b="1" dirty="0"/>
          </a:p>
        </p:txBody>
      </p:sp>
      <p:cxnSp>
        <p:nvCxnSpPr>
          <p:cNvPr id="9" name="직선 연결선 8">
            <a:extLst>
              <a:ext uri="{FF2B5EF4-FFF2-40B4-BE49-F238E27FC236}">
                <a16:creationId xmlns:a16="http://schemas.microsoft.com/office/drawing/2014/main" id="{425294A9-BA37-4C01-B7E2-7AF498F910D0}"/>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C254E8C-3DC4-434E-937F-F0846B5F0CC1}"/>
              </a:ext>
            </a:extLst>
          </p:cNvPr>
          <p:cNvSpPr>
            <a:spLocks noGrp="1" noChangeArrowheads="1"/>
          </p:cNvSpPr>
          <p:nvPr>
            <p:ph type="title"/>
          </p:nvPr>
        </p:nvSpPr>
        <p:spPr>
          <a:xfrm>
            <a:off x="228600" y="152400"/>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Potential Mechanism 1_Parental Monitoring</a:t>
            </a:r>
          </a:p>
        </p:txBody>
      </p:sp>
      <p:pic>
        <p:nvPicPr>
          <p:cNvPr id="7" name="그림 6">
            <a:extLst>
              <a:ext uri="{FF2B5EF4-FFF2-40B4-BE49-F238E27FC236}">
                <a16:creationId xmlns:a16="http://schemas.microsoft.com/office/drawing/2014/main" id="{D7BC5B8C-EBC6-443D-B10F-E441A6DF2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489" y="1924765"/>
            <a:ext cx="6910895" cy="4096523"/>
          </a:xfrm>
          <a:prstGeom prst="rect">
            <a:avLst/>
          </a:prstGeom>
        </p:spPr>
      </p:pic>
    </p:spTree>
    <p:extLst>
      <p:ext uri="{BB962C8B-B14F-4D97-AF65-F5344CB8AC3E}">
        <p14:creationId xmlns:p14="http://schemas.microsoft.com/office/powerpoint/2010/main" val="203488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733425" y="2506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Content Placeholder 2"/>
          <p:cNvSpPr>
            <a:spLocks noGrp="1"/>
          </p:cNvSpPr>
          <p:nvPr>
            <p:ph idx="1"/>
          </p:nvPr>
        </p:nvSpPr>
        <p:spPr>
          <a:xfrm>
            <a:off x="304800" y="1013903"/>
            <a:ext cx="8659688" cy="1368152"/>
          </a:xfrm>
        </p:spPr>
        <p:txBody>
          <a:bodyPr>
            <a:noAutofit/>
          </a:bodyPr>
          <a:lstStyle/>
          <a:p>
            <a:pPr marL="0" indent="0" fontAlgn="base">
              <a:buNone/>
            </a:pPr>
            <a:r>
              <a:rPr lang="en-US" altLang="ko-KR" sz="2000" dirty="0">
                <a:latin typeface="Tahoma" panose="020B0604030504040204" pitchFamily="34" charset="0"/>
                <a:cs typeface="Tahoma" panose="020B0604030504040204" pitchFamily="34" charset="0"/>
              </a:rPr>
              <a:t>Any differentials in </a:t>
            </a:r>
            <a:r>
              <a:rPr lang="en-US" altLang="ko-KR" sz="2000" b="1" dirty="0">
                <a:latin typeface="Tahoma" panose="020B0604030504040204" pitchFamily="34" charset="0"/>
                <a:cs typeface="Tahoma" panose="020B0604030504040204" pitchFamily="34" charset="0"/>
              </a:rPr>
              <a:t>time use </a:t>
            </a:r>
            <a:r>
              <a:rPr lang="en-US" altLang="ko-KR" sz="2000" dirty="0">
                <a:latin typeface="Tahoma" panose="020B0604030504040204" pitchFamily="34" charset="0"/>
                <a:cs typeface="Tahoma" panose="020B0604030504040204" pitchFamily="34" charset="0"/>
              </a:rPr>
              <a:t>of </a:t>
            </a:r>
            <a:r>
              <a:rPr lang="en-US" altLang="ko-KR" sz="2000" b="1" dirty="0">
                <a:latin typeface="Tahoma" panose="020B0604030504040204" pitchFamily="34" charset="0"/>
                <a:cs typeface="Tahoma" panose="020B0604030504040204" pitchFamily="34" charset="0"/>
              </a:rPr>
              <a:t>Private </a:t>
            </a:r>
            <a:r>
              <a:rPr lang="en-US" altLang="ko-KR" sz="2000" b="1" dirty="0">
                <a:latin typeface="Tahoma" panose="020B0604030504040204" pitchFamily="34" charset="0"/>
                <a:ea typeface="나눔고딕" panose="020D0604000000000000" pitchFamily="50" charset="-127"/>
                <a:cs typeface="Tahoma" panose="020B0604030504040204" pitchFamily="34" charset="0"/>
              </a:rPr>
              <a:t>Supplementary Education</a:t>
            </a:r>
            <a:r>
              <a:rPr lang="en-US" altLang="ko-KR" sz="2000" dirty="0">
                <a:latin typeface="Tahoma" panose="020B0604030504040204" pitchFamily="34" charset="0"/>
                <a:ea typeface="나눔고딕" panose="020D0604000000000000" pitchFamily="50" charset="-127"/>
                <a:cs typeface="Tahoma" panose="020B0604030504040204" pitchFamily="34" charset="0"/>
              </a:rPr>
              <a:t>?</a:t>
            </a:r>
            <a:endParaRPr lang="en-US" altLang="ko-KR" sz="100" dirty="0">
              <a:latin typeface="Tahoma" panose="020B0604030504040204" pitchFamily="34" charset="0"/>
              <a:ea typeface="나눔고딕" panose="020D0604000000000000" pitchFamily="50" charset="-127"/>
              <a:cs typeface="Tahoma" panose="020B0604030504040204" pitchFamily="34" charset="0"/>
            </a:endParaRPr>
          </a:p>
          <a:p>
            <a:pPr lvl="1" fontAlgn="base"/>
            <a:r>
              <a:rPr lang="en-US" altLang="ko-KR" b="1" dirty="0">
                <a:solidFill>
                  <a:srgbClr val="0070C0"/>
                </a:solidFill>
                <a:latin typeface="Tahoma" panose="020B0604030504040204" pitchFamily="34" charset="0"/>
                <a:cs typeface="Tahoma" panose="020B0604030504040204" pitchFamily="34" charset="0"/>
              </a:rPr>
              <a:t>Korea Time Use Survey 2014 </a:t>
            </a:r>
            <a:r>
              <a:rPr lang="en-US" altLang="ko-KR" dirty="0">
                <a:latin typeface="Tahoma" panose="020B0604030504040204" pitchFamily="34" charset="0"/>
                <a:cs typeface="Tahoma" panose="020B0604030504040204" pitchFamily="34" charset="0"/>
              </a:rPr>
              <a:t>(Sample: 682 students)</a:t>
            </a:r>
          </a:p>
          <a:p>
            <a:pPr lvl="1" fontAlgn="base"/>
            <a:r>
              <a:rPr lang="en-US" altLang="ko-KR" dirty="0">
                <a:latin typeface="Tahoma" panose="020B0604030504040204" pitchFamily="34" charset="0"/>
                <a:cs typeface="Tahoma" panose="020B0604030504040204" pitchFamily="34" charset="0"/>
              </a:rPr>
              <a:t>Conducted</a:t>
            </a:r>
            <a:r>
              <a:rPr lang="ko-KR" altLang="en-US" dirty="0">
                <a:latin typeface="Tahoma" panose="020B0604030504040204" pitchFamily="34" charset="0"/>
                <a:cs typeface="Tahoma" panose="020B0604030504040204" pitchFamily="34" charset="0"/>
              </a:rPr>
              <a:t> </a:t>
            </a:r>
            <a:r>
              <a:rPr lang="en-US" altLang="ko-KR" dirty="0">
                <a:latin typeface="Tahoma" panose="020B0604030504040204" pitchFamily="34" charset="0"/>
                <a:cs typeface="Tahoma" panose="020B0604030504040204" pitchFamily="34" charset="0"/>
              </a:rPr>
              <a:t>three times: </a:t>
            </a:r>
            <a:r>
              <a:rPr lang="en-US" altLang="ko-KR" dirty="0">
                <a:solidFill>
                  <a:srgbClr val="0070C0"/>
                </a:solidFill>
                <a:latin typeface="Tahoma" panose="020B0604030504040204" pitchFamily="34" charset="0"/>
                <a:ea typeface="나눔고딕" panose="020D0604000000000000" pitchFamily="50" charset="-127"/>
                <a:cs typeface="Tahoma" panose="020B0604030504040204" pitchFamily="34" charset="0"/>
              </a:rPr>
              <a:t>July (29.3%)</a:t>
            </a:r>
            <a:r>
              <a:rPr lang="en-US" altLang="ko-KR" dirty="0">
                <a:latin typeface="Tahoma" panose="020B0604030504040204" pitchFamily="34" charset="0"/>
                <a:ea typeface="나눔고딕" panose="020D0604000000000000" pitchFamily="50" charset="-127"/>
                <a:cs typeface="Tahoma" panose="020B0604030504040204" pitchFamily="34" charset="0"/>
              </a:rPr>
              <a:t> vs. </a:t>
            </a:r>
            <a:r>
              <a:rPr lang="en-US" altLang="ko-KR" dirty="0">
                <a:solidFill>
                  <a:srgbClr val="0070C0"/>
                </a:solidFill>
                <a:latin typeface="Tahoma" panose="020B0604030504040204" pitchFamily="34" charset="0"/>
                <a:ea typeface="나눔고딕" panose="020D0604000000000000" pitchFamily="50" charset="-127"/>
                <a:cs typeface="Tahoma" panose="020B0604030504040204" pitchFamily="34" charset="0"/>
              </a:rPr>
              <a:t>Sept. (45.6%), Nov. (25.1%)</a:t>
            </a:r>
            <a:endParaRPr lang="en-US" altLang="ko-KR" dirty="0">
              <a:solidFill>
                <a:srgbClr val="0070C0"/>
              </a:solidFill>
              <a:latin typeface="Tahoma" panose="020B0604030504040204" pitchFamily="34" charset="0"/>
              <a:cs typeface="Tahoma" panose="020B0604030504040204" pitchFamily="34" charset="0"/>
            </a:endParaRPr>
          </a:p>
          <a:p>
            <a:pPr marL="342900" lvl="1" indent="0" fontAlgn="base">
              <a:buNone/>
            </a:pPr>
            <a:endParaRPr lang="en-US" altLang="ko-KR" sz="1500" b="1" dirty="0">
              <a:solidFill>
                <a:srgbClr val="0070C0"/>
              </a:solidFill>
              <a:latin typeface="Tahoma" panose="020B0604030504040204" pitchFamily="34" charset="0"/>
              <a:ea typeface="나눔고딕" panose="020D0604000000000000" pitchFamily="50" charset="-127"/>
              <a:cs typeface="Tahoma" panose="020B0604030504040204" pitchFamily="34" charset="0"/>
            </a:endParaRPr>
          </a:p>
          <a:p>
            <a:pPr marL="342900" lvl="1"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500" dirty="0">
              <a:latin typeface="나눔고딕" panose="020D0604000000000000" pitchFamily="50" charset="-127"/>
              <a:ea typeface="나눔고딕" panose="020D0604000000000000" pitchFamily="50" charset="-127"/>
            </a:endParaRPr>
          </a:p>
          <a:p>
            <a:pPr marL="0" indent="0" fontAlgn="base">
              <a:buNone/>
            </a:pPr>
            <a:endParaRPr lang="en-US" altLang="ko-KR" sz="1600" dirty="0">
              <a:latin typeface="나눔고딕" panose="020D0604000000000000" pitchFamily="50" charset="-127"/>
              <a:ea typeface="나눔고딕" panose="020D0604000000000000" pitchFamily="50" charset="-127"/>
            </a:endParaRPr>
          </a:p>
          <a:p>
            <a:pPr marL="0" indent="0" fontAlgn="base">
              <a:buNone/>
            </a:pPr>
            <a:endParaRPr lang="en-US" altLang="ko-KR" sz="500" dirty="0">
              <a:latin typeface="나눔고딕" panose="020D0604000000000000" pitchFamily="50" charset="-127"/>
              <a:ea typeface="나눔고딕" panose="020D0604000000000000" pitchFamily="50" charset="-127"/>
            </a:endParaRPr>
          </a:p>
          <a:p>
            <a:pPr fontAlgn="base"/>
            <a:r>
              <a:rPr lang="en-US" altLang="ko-KR" sz="1800" dirty="0">
                <a:latin typeface="Tahoma" panose="020B0604030504040204" pitchFamily="34" charset="0"/>
                <a:ea typeface="Tahoma" panose="020B0604030504040204" pitchFamily="34" charset="0"/>
                <a:cs typeface="Tahoma" panose="020B0604030504040204" pitchFamily="34" charset="0"/>
              </a:rPr>
              <a:t>(Although insignificant due to the small samples,) </a:t>
            </a:r>
            <a:r>
              <a:rPr lang="en-US" altLang="ko-KR" sz="1800" b="1" u="sng" dirty="0">
                <a:solidFill>
                  <a:srgbClr val="0070C0"/>
                </a:solidFill>
                <a:latin typeface="Tahoma" panose="020B0604030504040204" pitchFamily="34" charset="0"/>
                <a:ea typeface="Tahoma" panose="020B0604030504040204" pitchFamily="34" charset="0"/>
                <a:cs typeface="Tahoma" panose="020B0604030504040204" pitchFamily="34" charset="0"/>
              </a:rPr>
              <a:t>differential impacts by SES</a:t>
            </a:r>
            <a:r>
              <a:rPr lang="en-US" altLang="ko-KR" sz="1800" u="sng"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altLang="ko-KR" sz="1800" dirty="0">
                <a:latin typeface="Tahoma" panose="020B0604030504040204" pitchFamily="34" charset="0"/>
                <a:ea typeface="Tahoma" panose="020B0604030504040204" pitchFamily="34" charset="0"/>
                <a:cs typeface="Tahoma" panose="020B0604030504040204" pitchFamily="34" charset="0"/>
              </a:rPr>
              <a:t>on the </a:t>
            </a:r>
            <a:r>
              <a:rPr lang="en-US" altLang="ko-KR" sz="1800" b="1" dirty="0">
                <a:latin typeface="Tahoma" panose="020B0604030504040204" pitchFamily="34" charset="0"/>
                <a:ea typeface="Tahoma" panose="020B0604030504040204" pitchFamily="34" charset="0"/>
                <a:cs typeface="Tahoma" panose="020B0604030504040204" pitchFamily="34" charset="0"/>
              </a:rPr>
              <a:t>time spent on private supplementary education</a:t>
            </a:r>
            <a:r>
              <a:rPr lang="en-US" altLang="ko-KR" sz="1800" dirty="0">
                <a:latin typeface="Tahoma" panose="020B0604030504040204" pitchFamily="34" charset="0"/>
                <a:ea typeface="Tahoma" panose="020B0604030504040204" pitchFamily="34" charset="0"/>
                <a:cs typeface="Tahoma" panose="020B0604030504040204" pitchFamily="34" charset="0"/>
              </a:rPr>
              <a:t> was observed</a:t>
            </a:r>
          </a:p>
          <a:p>
            <a:pPr marL="0" indent="0" fontAlgn="base">
              <a:buNone/>
            </a:pPr>
            <a:endParaRPr lang="en-US" altLang="ko-KR" sz="1600" dirty="0"/>
          </a:p>
        </p:txBody>
      </p:sp>
      <p:cxnSp>
        <p:nvCxnSpPr>
          <p:cNvPr id="9" name="직선 연결선 8">
            <a:extLst>
              <a:ext uri="{FF2B5EF4-FFF2-40B4-BE49-F238E27FC236}">
                <a16:creationId xmlns:a16="http://schemas.microsoft.com/office/drawing/2014/main" id="{425294A9-BA37-4C01-B7E2-7AF498F910D0}"/>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C254E8C-3DC4-434E-937F-F0846B5F0CC1}"/>
              </a:ext>
            </a:extLst>
          </p:cNvPr>
          <p:cNvSpPr>
            <a:spLocks noGrp="1" noChangeArrowheads="1"/>
          </p:cNvSpPr>
          <p:nvPr>
            <p:ph type="title"/>
          </p:nvPr>
        </p:nvSpPr>
        <p:spPr>
          <a:xfrm>
            <a:off x="228600" y="152400"/>
            <a:ext cx="8229600" cy="609600"/>
          </a:xfrm>
        </p:spPr>
        <p:txBody>
          <a:bodyPr>
            <a:no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Potential Mechanism 2_Private Education </a:t>
            </a:r>
          </a:p>
        </p:txBody>
      </p:sp>
      <p:pic>
        <p:nvPicPr>
          <p:cNvPr id="2" name="그림 1">
            <a:extLst>
              <a:ext uri="{FF2B5EF4-FFF2-40B4-BE49-F238E27FC236}">
                <a16:creationId xmlns:a16="http://schemas.microsoft.com/office/drawing/2014/main" id="{36FFF50C-1D55-46D6-9EED-49ED57D1A2E6}"/>
              </a:ext>
            </a:extLst>
          </p:cNvPr>
          <p:cNvPicPr>
            <a:picLocks noChangeAspect="1"/>
          </p:cNvPicPr>
          <p:nvPr/>
        </p:nvPicPr>
        <p:blipFill>
          <a:blip r:embed="rId3"/>
          <a:stretch>
            <a:fillRect/>
          </a:stretch>
        </p:blipFill>
        <p:spPr>
          <a:xfrm>
            <a:off x="1091563" y="2276872"/>
            <a:ext cx="6726122" cy="3554392"/>
          </a:xfrm>
          <a:prstGeom prst="rect">
            <a:avLst/>
          </a:prstGeom>
        </p:spPr>
      </p:pic>
      <p:sp>
        <p:nvSpPr>
          <p:cNvPr id="7" name="직사각형 6">
            <a:extLst>
              <a:ext uri="{FF2B5EF4-FFF2-40B4-BE49-F238E27FC236}">
                <a16:creationId xmlns:a16="http://schemas.microsoft.com/office/drawing/2014/main" id="{CB809760-7C32-4C76-9621-3A3D31B9212B}"/>
              </a:ext>
            </a:extLst>
          </p:cNvPr>
          <p:cNvSpPr/>
          <p:nvPr/>
        </p:nvSpPr>
        <p:spPr>
          <a:xfrm>
            <a:off x="3779912" y="4149080"/>
            <a:ext cx="3816424" cy="5760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175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228600" y="155104"/>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Discussion</a:t>
            </a:r>
            <a:endParaRPr lang="ko-KR" altLang="en-US" sz="3200" dirty="0">
              <a:solidFill>
                <a:srgbClr val="002060"/>
              </a:solidFill>
              <a:latin typeface="Tahoma" panose="020B0604030504040204" pitchFamily="34" charset="0"/>
              <a:cs typeface="Tahoma" panose="020B0604030504040204" pitchFamily="34" charset="0"/>
            </a:endParaRPr>
          </a:p>
        </p:txBody>
      </p:sp>
      <p:sp>
        <p:nvSpPr>
          <p:cNvPr id="5" name="Content Placeholder 2">
            <a:extLst>
              <a:ext uri="{FF2B5EF4-FFF2-40B4-BE49-F238E27FC236}">
                <a16:creationId xmlns:a16="http://schemas.microsoft.com/office/drawing/2014/main" id="{48AAE2B1-CEB1-4A37-9177-7F6C164FA453}"/>
              </a:ext>
            </a:extLst>
          </p:cNvPr>
          <p:cNvSpPr txBox="1">
            <a:spLocks/>
          </p:cNvSpPr>
          <p:nvPr/>
        </p:nvSpPr>
        <p:spPr>
          <a:xfrm>
            <a:off x="323528" y="1124744"/>
            <a:ext cx="8443664" cy="5112568"/>
          </a:xfrm>
          <a:prstGeom prst="rect">
            <a:avLst/>
          </a:prstGeom>
        </p:spPr>
        <p:txBody>
          <a:bodyPr vert="horz" lIns="91440" tIns="45720" rIns="91440" bIns="45720" rtlCol="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3239902">
              <a:lnSpc>
                <a:spcPct val="120000"/>
              </a:lnSpc>
              <a:spcBef>
                <a:spcPts val="0"/>
              </a:spcBef>
              <a:defRPr/>
            </a:pPr>
            <a:r>
              <a:rPr lang="en-US" altLang="ko-KR" sz="2800" b="1" dirty="0">
                <a:latin typeface="Tahoma" panose="020B0604030504040204" pitchFamily="34" charset="0"/>
                <a:ea typeface="나눔고딕" panose="020D0604000000000000" pitchFamily="50" charset="-127"/>
                <a:cs typeface="Tahoma" panose="020B0604030504040204" pitchFamily="34" charset="0"/>
              </a:rPr>
              <a:t> Main findings:</a:t>
            </a:r>
          </a:p>
          <a:p>
            <a:pPr lvl="1" defTabSz="3239902">
              <a:lnSpc>
                <a:spcPct val="120000"/>
              </a:lnSpc>
              <a:spcBef>
                <a:spcPts val="0"/>
              </a:spcBef>
              <a:defRPr/>
            </a:pPr>
            <a:r>
              <a:rPr lang="en-US" altLang="ko-KR" sz="2200" b="1" dirty="0">
                <a:latin typeface="Tahoma" panose="020B0604030504040204" pitchFamily="34" charset="0"/>
                <a:ea typeface="나눔고딕" panose="020D0604000000000000" pitchFamily="50" charset="-127"/>
                <a:cs typeface="Tahoma" panose="020B0604030504040204" pitchFamily="34" charset="0"/>
              </a:rPr>
              <a:t>Delaying school start time about 45 minutes</a:t>
            </a:r>
          </a:p>
          <a:p>
            <a:pPr lvl="2" defTabSz="3239902">
              <a:lnSpc>
                <a:spcPct val="120000"/>
              </a:lnSpc>
              <a:spcBef>
                <a:spcPts val="0"/>
              </a:spcBef>
              <a:defRPr/>
            </a:pPr>
            <a:r>
              <a:rPr lang="en-US" altLang="ko-KR" sz="2000" dirty="0">
                <a:latin typeface="Tahoma" panose="020B0604030504040204" pitchFamily="34" charset="0"/>
                <a:ea typeface="나눔고딕" panose="020D0604000000000000" pitchFamily="50" charset="-127"/>
                <a:cs typeface="Tahoma" panose="020B0604030504040204" pitchFamily="34" charset="0"/>
              </a:rPr>
              <a:t>students sleep 16.2 minutes more</a:t>
            </a:r>
          </a:p>
          <a:p>
            <a:pPr lvl="2" defTabSz="3239902">
              <a:lnSpc>
                <a:spcPct val="120000"/>
              </a:lnSpc>
              <a:spcBef>
                <a:spcPts val="0"/>
              </a:spcBef>
              <a:defRPr/>
            </a:pPr>
            <a:r>
              <a:rPr lang="en-US" altLang="ko-KR" sz="2000" dirty="0">
                <a:latin typeface="Tahoma" panose="020B0604030504040204" pitchFamily="34" charset="0"/>
                <a:ea typeface="나눔고딕" panose="020D0604000000000000" pitchFamily="50" charset="-127"/>
                <a:cs typeface="Tahoma" panose="020B0604030504040204" pitchFamily="34" charset="0"/>
              </a:rPr>
              <a:t>increased</a:t>
            </a:r>
            <a:r>
              <a:rPr lang="ko-KR" altLang="en-US" sz="2000" dirty="0">
                <a:latin typeface="Tahoma" panose="020B0604030504040204" pitchFamily="34" charset="0"/>
                <a:ea typeface="나눔고딕" panose="020D0604000000000000" pitchFamily="50" charset="-127"/>
                <a:cs typeface="Tahoma" panose="020B0604030504040204" pitchFamily="34" charset="0"/>
              </a:rPr>
              <a:t> </a:t>
            </a:r>
            <a:r>
              <a:rPr lang="en-US" altLang="ko-KR" sz="2000" dirty="0">
                <a:latin typeface="Tahoma" panose="020B0604030504040204" pitchFamily="34" charset="0"/>
                <a:ea typeface="나눔고딕" panose="020D0604000000000000" pitchFamily="50" charset="-127"/>
                <a:cs typeface="Tahoma" panose="020B0604030504040204" pitchFamily="34" charset="0"/>
              </a:rPr>
              <a:t>time</a:t>
            </a:r>
            <a:r>
              <a:rPr lang="ko-KR" altLang="en-US" sz="2000" dirty="0">
                <a:latin typeface="Tahoma" panose="020B0604030504040204" pitchFamily="34" charset="0"/>
                <a:ea typeface="나눔고딕" panose="020D0604000000000000" pitchFamily="50" charset="-127"/>
                <a:cs typeface="Tahoma" panose="020B0604030504040204" pitchFamily="34" charset="0"/>
              </a:rPr>
              <a:t> </a:t>
            </a:r>
            <a:r>
              <a:rPr lang="en-US" altLang="ko-KR" sz="2000" dirty="0">
                <a:latin typeface="Tahoma" panose="020B0604030504040204" pitchFamily="34" charset="0"/>
                <a:ea typeface="나눔고딕" panose="020D0604000000000000" pitchFamily="50" charset="-127"/>
                <a:cs typeface="Tahoma" panose="020B0604030504040204" pitchFamily="34" charset="0"/>
              </a:rPr>
              <a:t>spent</a:t>
            </a:r>
            <a:r>
              <a:rPr lang="ko-KR" altLang="en-US" sz="2000" dirty="0">
                <a:latin typeface="Tahoma" panose="020B0604030504040204" pitchFamily="34" charset="0"/>
                <a:ea typeface="나눔고딕" panose="020D0604000000000000" pitchFamily="50" charset="-127"/>
                <a:cs typeface="Tahoma" panose="020B0604030504040204" pitchFamily="34" charset="0"/>
              </a:rPr>
              <a:t> </a:t>
            </a:r>
            <a:r>
              <a:rPr lang="en-US" altLang="ko-KR" sz="2000" dirty="0">
                <a:latin typeface="Tahoma" panose="020B0604030504040204" pitchFamily="34" charset="0"/>
                <a:ea typeface="나눔고딕" panose="020D0604000000000000" pitchFamily="50" charset="-127"/>
                <a:cs typeface="Tahoma" panose="020B0604030504040204" pitchFamily="34" charset="0"/>
              </a:rPr>
              <a:t>on</a:t>
            </a:r>
            <a:r>
              <a:rPr lang="ko-KR" altLang="en-US" sz="2000" dirty="0">
                <a:latin typeface="Tahoma" panose="020B0604030504040204" pitchFamily="34" charset="0"/>
                <a:ea typeface="나눔고딕" panose="020D0604000000000000" pitchFamily="50" charset="-127"/>
                <a:cs typeface="Tahoma" panose="020B0604030504040204" pitchFamily="34" charset="0"/>
              </a:rPr>
              <a:t> </a:t>
            </a:r>
            <a:r>
              <a:rPr lang="en-US" altLang="ko-KR" sz="2000" dirty="0">
                <a:latin typeface="Tahoma" panose="020B0604030504040204" pitchFamily="34" charset="0"/>
                <a:ea typeface="나눔고딕" panose="020D0604000000000000" pitchFamily="50" charset="-127"/>
                <a:cs typeface="Tahoma" panose="020B0604030504040204" pitchFamily="34" charset="0"/>
              </a:rPr>
              <a:t>electronic devices at night</a:t>
            </a:r>
          </a:p>
          <a:p>
            <a:pPr lvl="2" defTabSz="3239902">
              <a:lnSpc>
                <a:spcPct val="120000"/>
              </a:lnSpc>
              <a:spcBef>
                <a:spcPts val="0"/>
              </a:spcBef>
              <a:defRPr/>
            </a:pPr>
            <a:r>
              <a:rPr lang="en-US" altLang="ko-KR" sz="2000" dirty="0">
                <a:latin typeface="Tahoma" panose="020B0604030504040204" pitchFamily="34" charset="0"/>
                <a:ea typeface="나눔고딕" panose="020D0604000000000000" pitchFamily="50" charset="-127"/>
                <a:cs typeface="Tahoma" panose="020B0604030504040204" pitchFamily="34" charset="0"/>
              </a:rPr>
              <a:t>(improved physical and mental health outcomes)</a:t>
            </a:r>
          </a:p>
          <a:p>
            <a:pPr marL="0" indent="0" defTabSz="3239902">
              <a:lnSpc>
                <a:spcPct val="120000"/>
              </a:lnSpc>
              <a:spcBef>
                <a:spcPts val="0"/>
              </a:spcBef>
              <a:buNone/>
              <a:defRPr/>
            </a:pPr>
            <a:endParaRPr lang="en-US" altLang="ko-KR" sz="600" dirty="0">
              <a:latin typeface="Tahoma" panose="020B0604030504040204" pitchFamily="34" charset="0"/>
              <a:ea typeface="나눔고딕" panose="020D0604000000000000" pitchFamily="50" charset="-127"/>
              <a:cs typeface="Tahoma" panose="020B0604030504040204" pitchFamily="34" charset="0"/>
            </a:endParaRPr>
          </a:p>
          <a:p>
            <a:pPr lvl="1">
              <a:lnSpc>
                <a:spcPct val="120000"/>
              </a:lnSpc>
            </a:pPr>
            <a:r>
              <a:rPr lang="en-US" altLang="ko-KR" sz="2200" b="1" dirty="0">
                <a:latin typeface="Tahoma" panose="020B0604030504040204" pitchFamily="34" charset="0"/>
                <a:ea typeface="나눔고딕" panose="020D0604000000000000" pitchFamily="50" charset="-127"/>
                <a:cs typeface="Tahoma" panose="020B0604030504040204" pitchFamily="34" charset="0"/>
              </a:rPr>
              <a:t>Differential impacts in favor of those from higher SES</a:t>
            </a:r>
            <a:endParaRPr lang="en-US" altLang="ko-KR" sz="2200" dirty="0">
              <a:latin typeface="Tahoma" panose="020B0604030504040204" pitchFamily="34" charset="0"/>
              <a:ea typeface="나눔고딕" panose="020D0604000000000000" pitchFamily="50" charset="-127"/>
              <a:cs typeface="Tahoma" panose="020B0604030504040204" pitchFamily="34" charset="0"/>
            </a:endParaRPr>
          </a:p>
          <a:p>
            <a:pPr lvl="2">
              <a:lnSpc>
                <a:spcPct val="120000"/>
              </a:lnSpc>
            </a:pPr>
            <a:r>
              <a:rPr lang="en-US" altLang="ko-KR" sz="2000" dirty="0">
                <a:latin typeface="Tahoma" panose="020B0604030504040204" pitchFamily="34" charset="0"/>
                <a:ea typeface="나눔고딕" panose="020D0604000000000000" pitchFamily="50" charset="-127"/>
                <a:cs typeface="Tahoma" panose="020B0604030504040204" pitchFamily="34" charset="0"/>
              </a:rPr>
              <a:t>Lower SES: sleep less, study less, electronic devices more</a:t>
            </a:r>
          </a:p>
          <a:p>
            <a:pPr lvl="1">
              <a:lnSpc>
                <a:spcPct val="120000"/>
              </a:lnSpc>
            </a:pPr>
            <a:endParaRPr lang="en-US" altLang="ko-KR" sz="700" dirty="0">
              <a:latin typeface="Tahoma" panose="020B0604030504040204" pitchFamily="34" charset="0"/>
              <a:ea typeface="나눔고딕" panose="020D0604000000000000" pitchFamily="50" charset="-127"/>
              <a:cs typeface="Tahoma" panose="020B0604030504040204" pitchFamily="34" charset="0"/>
            </a:endParaRPr>
          </a:p>
          <a:p>
            <a:pPr lvl="1">
              <a:lnSpc>
                <a:spcPct val="120000"/>
              </a:lnSpc>
            </a:pPr>
            <a:endParaRPr lang="en-US" altLang="ko-KR" sz="700" dirty="0">
              <a:latin typeface="Tahoma" panose="020B0604030504040204" pitchFamily="34" charset="0"/>
              <a:ea typeface="나눔고딕" panose="020D0604000000000000" pitchFamily="50" charset="-127"/>
              <a:cs typeface="Tahoma" panose="020B0604030504040204" pitchFamily="34" charset="0"/>
            </a:endParaRPr>
          </a:p>
          <a:p>
            <a:pPr fontAlgn="base">
              <a:lnSpc>
                <a:spcPct val="120000"/>
              </a:lnSpc>
            </a:pPr>
            <a:r>
              <a:rPr lang="en-US" altLang="ko-KR" sz="2800" b="1" dirty="0">
                <a:latin typeface="Tahoma" panose="020B0604030504040204" pitchFamily="34" charset="0"/>
                <a:ea typeface="나눔고딕" panose="020D0604000000000000" pitchFamily="50" charset="-127"/>
                <a:cs typeface="Tahoma" panose="020B0604030504040204" pitchFamily="34" charset="0"/>
              </a:rPr>
              <a:t> Potential mechanisms:</a:t>
            </a:r>
          </a:p>
          <a:p>
            <a:pPr lvl="1" fontAlgn="base">
              <a:lnSpc>
                <a:spcPct val="120000"/>
              </a:lnSpc>
            </a:pPr>
            <a:r>
              <a:rPr lang="en-US" altLang="ko-KR" sz="2200" b="1" dirty="0">
                <a:latin typeface="Tahoma" panose="020B0604030504040204" pitchFamily="34" charset="0"/>
                <a:cs typeface="Tahoma" panose="020B0604030504040204" pitchFamily="34" charset="0"/>
              </a:rPr>
              <a:t>Parental monitoring: </a:t>
            </a:r>
            <a:r>
              <a:rPr lang="en-US" altLang="ko-KR" sz="2200" dirty="0">
                <a:latin typeface="Tahoma" panose="020B0604030504040204" pitchFamily="34" charset="0"/>
                <a:cs typeface="Tahoma" panose="020B0604030504040204" pitchFamily="34" charset="0"/>
              </a:rPr>
              <a:t>household composition</a:t>
            </a:r>
          </a:p>
          <a:p>
            <a:pPr lvl="1" fontAlgn="base">
              <a:lnSpc>
                <a:spcPct val="120000"/>
              </a:lnSpc>
            </a:pPr>
            <a:r>
              <a:rPr lang="en-US" altLang="ko-KR" sz="2200" b="1" dirty="0">
                <a:latin typeface="Tahoma" panose="020B0604030504040204" pitchFamily="34" charset="0"/>
                <a:cs typeface="Tahoma" panose="020B0604030504040204" pitchFamily="34" charset="0"/>
              </a:rPr>
              <a:t>Spending on education</a:t>
            </a:r>
            <a:r>
              <a:rPr lang="en-US" altLang="ko-KR" sz="2200" dirty="0">
                <a:latin typeface="Tahoma" panose="020B0604030504040204" pitchFamily="34" charset="0"/>
                <a:cs typeface="Tahoma" panose="020B0604030504040204" pitchFamily="34" charset="0"/>
              </a:rPr>
              <a:t>: differential use of private supplementary education</a:t>
            </a:r>
            <a:endParaRPr lang="en-US" altLang="ko-KR" sz="2200" dirty="0">
              <a:latin typeface="Tahoma" panose="020B0604030504040204" pitchFamily="34" charset="0"/>
              <a:ea typeface="나눔고딕" panose="020D0604000000000000" pitchFamily="50" charset="-127"/>
              <a:cs typeface="Tahoma" panose="020B0604030504040204" pitchFamily="34" charset="0"/>
            </a:endParaRPr>
          </a:p>
        </p:txBody>
      </p:sp>
      <p:cxnSp>
        <p:nvCxnSpPr>
          <p:cNvPr id="7" name="직선 연결선 6">
            <a:extLst>
              <a:ext uri="{FF2B5EF4-FFF2-40B4-BE49-F238E27FC236}">
                <a16:creationId xmlns:a16="http://schemas.microsoft.com/office/drawing/2014/main" id="{40EDD258-ECD3-4150-9981-1EA0F1AAE573}"/>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3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179512" y="44624"/>
            <a:ext cx="8229600" cy="609600"/>
          </a:xfrm>
        </p:spPr>
        <p:txBody>
          <a:bodyPr>
            <a:normAutofit/>
          </a:bodyPr>
          <a:lstStyle/>
          <a:p>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 Discussion</a:t>
            </a:r>
            <a:endParaRPr lang="ko-KR" altLang="en-US" sz="3200" dirty="0">
              <a:solidFill>
                <a:srgbClr val="002060"/>
              </a:solidFill>
              <a:latin typeface="Tahoma" panose="020B0604030504040204" pitchFamily="34" charset="0"/>
              <a:cs typeface="Tahoma" panose="020B0604030504040204" pitchFamily="34" charset="0"/>
            </a:endParaRPr>
          </a:p>
        </p:txBody>
      </p:sp>
      <p:sp>
        <p:nvSpPr>
          <p:cNvPr id="5" name="Content Placeholder 2">
            <a:extLst>
              <a:ext uri="{FF2B5EF4-FFF2-40B4-BE49-F238E27FC236}">
                <a16:creationId xmlns:a16="http://schemas.microsoft.com/office/drawing/2014/main" id="{48AAE2B1-CEB1-4A37-9177-7F6C164FA453}"/>
              </a:ext>
            </a:extLst>
          </p:cNvPr>
          <p:cNvSpPr txBox="1">
            <a:spLocks/>
          </p:cNvSpPr>
          <p:nvPr/>
        </p:nvSpPr>
        <p:spPr>
          <a:xfrm>
            <a:off x="304800" y="764704"/>
            <a:ext cx="8659688" cy="5832648"/>
          </a:xfrm>
          <a:prstGeom prst="rect">
            <a:avLst/>
          </a:prstGeom>
        </p:spPr>
        <p:txBody>
          <a:bodyPr vert="horz" lIns="91440" tIns="45720" rIns="91440" bIns="45720" rtlCol="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lnSpc>
                <a:spcPct val="114000"/>
              </a:lnSpc>
            </a:pPr>
            <a:r>
              <a:rPr lang="en-US" altLang="ko-KR" sz="2800" b="1" dirty="0">
                <a:latin typeface="Tahoma" panose="020B0604030504040204" pitchFamily="34" charset="0"/>
                <a:ea typeface="나눔고딕" panose="020D0604000000000000" pitchFamily="50" charset="-127"/>
                <a:cs typeface="Tahoma" panose="020B0604030504040204" pitchFamily="34" charset="0"/>
              </a:rPr>
              <a:t>Implication: </a:t>
            </a:r>
          </a:p>
          <a:p>
            <a:pPr marL="0" indent="0" algn="ctr" fontAlgn="base">
              <a:lnSpc>
                <a:spcPct val="114000"/>
              </a:lnSpc>
              <a:buNone/>
            </a:pPr>
            <a:r>
              <a:rPr lang="en-US" altLang="ko-KR" sz="2800" dirty="0">
                <a:latin typeface="Tahoma" panose="020B0604030504040204" pitchFamily="34" charset="0"/>
                <a:ea typeface="나눔고딕" panose="020D0604000000000000" pitchFamily="50" charset="-127"/>
                <a:cs typeface="Tahoma" panose="020B0604030504040204" pitchFamily="34" charset="0"/>
              </a:rPr>
              <a:t>Any</a:t>
            </a:r>
            <a:r>
              <a:rPr lang="en-US" altLang="ko-KR" sz="2800" b="1" dirty="0">
                <a:latin typeface="Tahoma" panose="020B0604030504040204" pitchFamily="34" charset="0"/>
                <a:ea typeface="나눔고딕" panose="020D0604000000000000" pitchFamily="50" charset="-127"/>
                <a:cs typeface="Tahoma" panose="020B0604030504040204" pitchFamily="34" charset="0"/>
              </a:rPr>
              <a:t> </a:t>
            </a:r>
            <a:r>
              <a:rPr lang="en-US" altLang="ko-KR" sz="2800" b="1" dirty="0">
                <a:solidFill>
                  <a:srgbClr val="0070C0"/>
                </a:solidFill>
                <a:latin typeface="Tahoma" panose="020B0604030504040204" pitchFamily="34" charset="0"/>
                <a:ea typeface="나눔고딕" panose="020D0604000000000000" pitchFamily="50" charset="-127"/>
                <a:cs typeface="Tahoma" panose="020B0604030504040204" pitchFamily="34" charset="0"/>
              </a:rPr>
              <a:t>unintended consequences</a:t>
            </a:r>
            <a:r>
              <a:rPr lang="en-US" altLang="ko-KR" sz="2800" dirty="0">
                <a:latin typeface="Tahoma" panose="020B0604030504040204" pitchFamily="34" charset="0"/>
                <a:ea typeface="나눔고딕" panose="020D0604000000000000" pitchFamily="50" charset="-127"/>
                <a:cs typeface="Tahoma" panose="020B0604030504040204" pitchFamily="34" charset="0"/>
              </a:rPr>
              <a:t>?</a:t>
            </a:r>
            <a:endParaRPr lang="en-US" altLang="ko-KR" sz="500" dirty="0">
              <a:latin typeface="Tahoma" panose="020B0604030504040204" pitchFamily="34" charset="0"/>
              <a:ea typeface="나눔고딕" panose="020D0604000000000000" pitchFamily="50" charset="-127"/>
              <a:cs typeface="Tahoma" panose="020B0604030504040204" pitchFamily="34" charset="0"/>
            </a:endParaRPr>
          </a:p>
          <a:p>
            <a:pPr lvl="1" algn="just" fontAlgn="base">
              <a:lnSpc>
                <a:spcPct val="114000"/>
              </a:lnSpc>
            </a:pPr>
            <a:r>
              <a:rPr lang="en-US" altLang="ko-KR" sz="2200" dirty="0">
                <a:latin typeface="Tahoma" panose="020B0604030504040204" pitchFamily="34" charset="0"/>
                <a:ea typeface="나눔고딕" panose="020D0604000000000000" pitchFamily="50" charset="-127"/>
                <a:cs typeface="Tahoma" panose="020B0604030504040204" pitchFamily="34" charset="0"/>
              </a:rPr>
              <a:t>The policy change further </a:t>
            </a: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widened the preexisting gap</a:t>
            </a:r>
            <a:r>
              <a:rPr lang="en-US" altLang="ko-KR" sz="2200" b="1" dirty="0">
                <a:latin typeface="Tahoma" panose="020B0604030504040204" pitchFamily="34" charset="0"/>
                <a:ea typeface="나눔고딕" panose="020D0604000000000000" pitchFamily="50" charset="-127"/>
                <a:cs typeface="Tahoma" panose="020B0604030504040204" pitchFamily="34" charset="0"/>
              </a:rPr>
              <a:t> in study and sleeping time by SES</a:t>
            </a:r>
            <a:endParaRPr lang="en-US" altLang="ko-KR" sz="2200" dirty="0">
              <a:latin typeface="Tahoma" panose="020B0604030504040204" pitchFamily="34" charset="0"/>
              <a:ea typeface="나눔고딕" panose="020D0604000000000000" pitchFamily="50" charset="-127"/>
              <a:cs typeface="Tahoma" panose="020B0604030504040204" pitchFamily="34" charset="0"/>
            </a:endParaRPr>
          </a:p>
          <a:p>
            <a:pPr lvl="1" fontAlgn="base">
              <a:lnSpc>
                <a:spcPct val="114000"/>
              </a:lnSpc>
            </a:pPr>
            <a:r>
              <a:rPr lang="en-US" altLang="ko-KR" sz="2200" b="1" dirty="0">
                <a:latin typeface="Tahoma" panose="020B0604030504040204" pitchFamily="34" charset="0"/>
                <a:ea typeface="나눔고딕" panose="020D0604000000000000" pitchFamily="50" charset="-127"/>
                <a:cs typeface="Tahoma" panose="020B0604030504040204" pitchFamily="34" charset="0"/>
              </a:rPr>
              <a:t>Despite the reported positive mean effect in Kim (2008) and Shin (2008), </a:t>
            </a:r>
            <a:br>
              <a:rPr lang="en-US" altLang="ko-KR" sz="2200" b="1" dirty="0">
                <a:latin typeface="Tahoma" panose="020B0604030504040204" pitchFamily="34" charset="0"/>
                <a:ea typeface="나눔고딕" panose="020D0604000000000000" pitchFamily="50" charset="-127"/>
                <a:cs typeface="Tahoma" panose="020B0604030504040204" pitchFamily="34" charset="0"/>
              </a:rPr>
            </a:br>
            <a:br>
              <a:rPr lang="en-US" altLang="ko-KR" sz="2200" b="1" dirty="0">
                <a:latin typeface="Tahoma" panose="020B0604030504040204" pitchFamily="34" charset="0"/>
                <a:ea typeface="나눔고딕" panose="020D0604000000000000" pitchFamily="50" charset="-127"/>
                <a:cs typeface="Tahoma" panose="020B0604030504040204" pitchFamily="34" charset="0"/>
              </a:rPr>
            </a:br>
            <a:r>
              <a:rPr lang="en-US" altLang="ko-KR" sz="2200" dirty="0">
                <a:latin typeface="Tahoma" panose="020B0604030504040204" pitchFamily="34" charset="0"/>
                <a:ea typeface="나눔고딕" panose="020D0604000000000000" pitchFamily="50" charset="-127"/>
                <a:cs typeface="Tahoma" panose="020B0604030504040204" pitchFamily="34" charset="0"/>
              </a:rPr>
              <a:t>there can be a </a:t>
            </a: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growing gap </a:t>
            </a:r>
            <a:r>
              <a:rPr lang="en-US" altLang="ko-KR" sz="2200" dirty="0">
                <a:latin typeface="Tahoma" panose="020B0604030504040204" pitchFamily="34" charset="0"/>
                <a:ea typeface="나눔고딕" panose="020D0604000000000000" pitchFamily="50" charset="-127"/>
                <a:cs typeface="Tahoma" panose="020B0604030504040204" pitchFamily="34" charset="0"/>
              </a:rPr>
              <a:t>in</a:t>
            </a:r>
            <a:r>
              <a:rPr lang="en-US" altLang="ko-KR" sz="2200" b="1" dirty="0">
                <a:latin typeface="Tahoma" panose="020B0604030504040204" pitchFamily="34" charset="0"/>
                <a:ea typeface="나눔고딕" panose="020D0604000000000000" pitchFamily="50" charset="-127"/>
                <a:cs typeface="Tahoma" panose="020B0604030504040204" pitchFamily="34" charset="0"/>
              </a:rPr>
              <a:t> academic outcomes by SES </a:t>
            </a:r>
            <a:r>
              <a:rPr lang="en-US" altLang="ko-KR" sz="2200" dirty="0">
                <a:latin typeface="Tahoma" panose="020B0604030504040204" pitchFamily="34" charset="0"/>
                <a:ea typeface="나눔고딕" panose="020D0604000000000000" pitchFamily="50" charset="-127"/>
                <a:cs typeface="Tahoma" panose="020B0604030504040204" pitchFamily="34" charset="0"/>
              </a:rPr>
              <a:t>&amp; possibly </a:t>
            </a: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negative</a:t>
            </a:r>
            <a:r>
              <a:rPr lang="en-US" altLang="ko-KR" sz="2200" b="1" dirty="0">
                <a:latin typeface="Tahoma" panose="020B0604030504040204" pitchFamily="34" charset="0"/>
                <a:ea typeface="나눔고딕" panose="020D0604000000000000" pitchFamily="50" charset="-127"/>
                <a:cs typeface="Tahoma" panose="020B0604030504040204" pitchFamily="34" charset="0"/>
              </a:rPr>
              <a:t> impacts </a:t>
            </a:r>
            <a:r>
              <a:rPr lang="en-US" altLang="ko-KR" sz="2200" dirty="0">
                <a:latin typeface="Tahoma" panose="020B0604030504040204" pitchFamily="34" charset="0"/>
                <a:ea typeface="나눔고딕" panose="020D0604000000000000" pitchFamily="50" charset="-127"/>
                <a:cs typeface="Tahoma" panose="020B0604030504040204" pitchFamily="34" charset="0"/>
              </a:rPr>
              <a:t>for those with </a:t>
            </a:r>
            <a:r>
              <a:rPr lang="en-US" altLang="ko-KR" sz="2200" b="1" dirty="0">
                <a:solidFill>
                  <a:srgbClr val="0070C0"/>
                </a:solidFill>
                <a:latin typeface="Tahoma" panose="020B0604030504040204" pitchFamily="34" charset="0"/>
                <a:ea typeface="나눔고딕" panose="020D0604000000000000" pitchFamily="50" charset="-127"/>
                <a:cs typeface="Tahoma" panose="020B0604030504040204" pitchFamily="34" charset="0"/>
              </a:rPr>
              <a:t>lower SES</a:t>
            </a:r>
          </a:p>
          <a:p>
            <a:pPr lvl="1" fontAlgn="base">
              <a:lnSpc>
                <a:spcPct val="114000"/>
              </a:lnSpc>
            </a:pPr>
            <a:endParaRPr lang="en-US" altLang="ko-KR" sz="800" b="1" dirty="0">
              <a:latin typeface="Tahoma" panose="020B0604030504040204" pitchFamily="34" charset="0"/>
              <a:ea typeface="나눔고딕" panose="020D0604000000000000" pitchFamily="50" charset="-127"/>
              <a:cs typeface="Tahoma" panose="020B0604030504040204" pitchFamily="34" charset="0"/>
            </a:endParaRPr>
          </a:p>
          <a:p>
            <a:pPr lvl="1" fontAlgn="base">
              <a:lnSpc>
                <a:spcPct val="114000"/>
              </a:lnSpc>
            </a:pPr>
            <a:endParaRPr lang="en-US" altLang="ko-KR" sz="800" b="1" dirty="0">
              <a:latin typeface="Tahoma" panose="020B0604030504040204" pitchFamily="34" charset="0"/>
              <a:ea typeface="나눔고딕" panose="020D0604000000000000" pitchFamily="50" charset="-127"/>
              <a:cs typeface="Tahoma" panose="020B0604030504040204" pitchFamily="34" charset="0"/>
            </a:endParaRPr>
          </a:p>
          <a:p>
            <a:pPr fontAlgn="base">
              <a:lnSpc>
                <a:spcPct val="114000"/>
              </a:lnSpc>
            </a:pPr>
            <a:r>
              <a:rPr lang="en-US" altLang="ko-KR" sz="2800" b="1" dirty="0">
                <a:latin typeface="Tahoma" panose="020B0604030504040204" pitchFamily="34" charset="0"/>
                <a:ea typeface="나눔고딕" panose="020D0604000000000000" pitchFamily="50" charset="-127"/>
                <a:cs typeface="Tahoma" panose="020B0604030504040204" pitchFamily="34" charset="0"/>
              </a:rPr>
              <a:t>Robustness Checks: </a:t>
            </a:r>
          </a:p>
          <a:p>
            <a:pPr lvl="1" fontAlgn="base">
              <a:lnSpc>
                <a:spcPct val="114000"/>
              </a:lnSpc>
            </a:pPr>
            <a:r>
              <a:rPr lang="en-US" altLang="ko-KR" sz="2400" b="1" dirty="0">
                <a:latin typeface="Tahoma" panose="020B0604030504040204" pitchFamily="34" charset="0"/>
                <a:ea typeface="나눔고딕" panose="020D0604000000000000" pitchFamily="50" charset="-127"/>
                <a:cs typeface="Tahoma" panose="020B0604030504040204" pitchFamily="34" charset="0"/>
              </a:rPr>
              <a:t>6</a:t>
            </a:r>
            <a:r>
              <a:rPr lang="en-US" altLang="ko-KR" sz="2400" dirty="0">
                <a:latin typeface="Tahoma" panose="020B0604030504040204" pitchFamily="34" charset="0"/>
                <a:ea typeface="나눔고딕" panose="020D0604000000000000" pitchFamily="50" charset="-127"/>
                <a:cs typeface="Tahoma" panose="020B0604030504040204" pitchFamily="34" charset="0"/>
              </a:rPr>
              <a:t> </a:t>
            </a:r>
            <a:r>
              <a:rPr lang="en-US" altLang="ko-KR" sz="2400" b="1" dirty="0">
                <a:latin typeface="Tahoma" panose="020B0604030504040204" pitchFamily="34" charset="0"/>
                <a:ea typeface="나눔고딕" panose="020D0604000000000000" pitchFamily="50" charset="-127"/>
                <a:cs typeface="Tahoma" panose="020B0604030504040204" pitchFamily="34" charset="0"/>
              </a:rPr>
              <a:t>other metro </a:t>
            </a:r>
            <a:r>
              <a:rPr lang="en-US" altLang="ko-KR" sz="2400" dirty="0">
                <a:latin typeface="Tahoma" panose="020B0604030504040204" pitchFamily="34" charset="0"/>
                <a:ea typeface="나눔고딕" panose="020D0604000000000000" pitchFamily="50" charset="-127"/>
                <a:cs typeface="Tahoma" panose="020B0604030504040204" pitchFamily="34" charset="0"/>
              </a:rPr>
              <a:t>areas as a control group </a:t>
            </a:r>
          </a:p>
          <a:p>
            <a:pPr lvl="1" fontAlgn="base">
              <a:lnSpc>
                <a:spcPct val="114000"/>
              </a:lnSpc>
            </a:pPr>
            <a:r>
              <a:rPr lang="en-US" altLang="ko-KR" sz="2400" dirty="0">
                <a:latin typeface="Tahoma" panose="020B0604030504040204" pitchFamily="34" charset="0"/>
                <a:ea typeface="나눔고딕" panose="020D0604000000000000" pitchFamily="50" charset="-127"/>
                <a:cs typeface="Tahoma" panose="020B0604030504040204" pitchFamily="34" charset="0"/>
              </a:rPr>
              <a:t>Leads and lags (</a:t>
            </a:r>
            <a:r>
              <a:rPr lang="en-US" altLang="ko-KR" sz="2400" b="1" dirty="0">
                <a:latin typeface="Tahoma" panose="020B0604030504040204" pitchFamily="34" charset="0"/>
                <a:ea typeface="나눔고딕" panose="020D0604000000000000" pitchFamily="50" charset="-127"/>
                <a:cs typeface="Tahoma" panose="020B0604030504040204" pitchFamily="34" charset="0"/>
              </a:rPr>
              <a:t>event </a:t>
            </a:r>
            <a:r>
              <a:rPr lang="en-US" altLang="ko-KR" sz="2400" b="1">
                <a:latin typeface="Tahoma" panose="020B0604030504040204" pitchFamily="34" charset="0"/>
                <a:ea typeface="나눔고딕" panose="020D0604000000000000" pitchFamily="50" charset="-127"/>
                <a:cs typeface="Tahoma" panose="020B0604030504040204" pitchFamily="34" charset="0"/>
              </a:rPr>
              <a:t>study </a:t>
            </a:r>
            <a:r>
              <a:rPr lang="en-US" altLang="ko-KR" sz="2400">
                <a:latin typeface="Tahoma" panose="020B0604030504040204" pitchFamily="34" charset="0"/>
                <a:ea typeface="나눔고딕" panose="020D0604000000000000" pitchFamily="50" charset="-127"/>
                <a:cs typeface="Tahoma" panose="020B0604030504040204" pitchFamily="34" charset="0"/>
              </a:rPr>
              <a:t>framework)</a:t>
            </a:r>
            <a:endParaRPr lang="en-US" altLang="ko-KR" sz="2400" dirty="0">
              <a:latin typeface="Tahoma" panose="020B0604030504040204" pitchFamily="34" charset="0"/>
              <a:ea typeface="나눔고딕" panose="020D0604000000000000" pitchFamily="50" charset="-127"/>
              <a:cs typeface="Tahoma" panose="020B0604030504040204" pitchFamily="34" charset="0"/>
            </a:endParaRPr>
          </a:p>
        </p:txBody>
      </p:sp>
      <p:cxnSp>
        <p:nvCxnSpPr>
          <p:cNvPr id="7" name="직선 연결선 6">
            <a:extLst>
              <a:ext uri="{FF2B5EF4-FFF2-40B4-BE49-F238E27FC236}">
                <a16:creationId xmlns:a16="http://schemas.microsoft.com/office/drawing/2014/main" id="{40EDD258-ECD3-4150-9981-1EA0F1AAE573}"/>
              </a:ext>
            </a:extLst>
          </p:cNvPr>
          <p:cNvCxnSpPr/>
          <p:nvPr/>
        </p:nvCxnSpPr>
        <p:spPr>
          <a:xfrm>
            <a:off x="304800" y="764704"/>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084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a:bodyPr>
          <a:lstStyle/>
          <a:p>
            <a:pPr marL="0" indent="0" algn="ctr">
              <a:buNone/>
            </a:pPr>
            <a:endParaRPr lang="en-US" altLang="ko-KR" sz="7200" dirty="0"/>
          </a:p>
          <a:p>
            <a:pPr marL="0" indent="0" algn="ctr">
              <a:buNone/>
            </a:pPr>
            <a:r>
              <a:rPr lang="en-US" altLang="ko-KR" sz="7200" dirty="0"/>
              <a:t>Appendix</a:t>
            </a:r>
            <a:endParaRPr lang="ko-KR" altLang="en-US" sz="7200"/>
          </a:p>
        </p:txBody>
      </p:sp>
    </p:spTree>
    <p:extLst>
      <p:ext uri="{BB962C8B-B14F-4D97-AF65-F5344CB8AC3E}">
        <p14:creationId xmlns:p14="http://schemas.microsoft.com/office/powerpoint/2010/main" val="2603277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8CEEEA-B23B-4EC0-90CB-A14E8CCF0A20}"/>
              </a:ext>
            </a:extLst>
          </p:cNvPr>
          <p:cNvSpPr txBox="1">
            <a:spLocks noChangeArrowheads="1"/>
          </p:cNvSpPr>
          <p:nvPr/>
        </p:nvSpPr>
        <p:spPr>
          <a:xfrm>
            <a:off x="228600" y="152400"/>
            <a:ext cx="8229600" cy="609600"/>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By</a:t>
            </a:r>
            <a:r>
              <a:rPr lang="ko-KR" altLang="en-US" sz="3200" dirty="0">
                <a:solidFill>
                  <a:srgbClr val="3131FF"/>
                </a:solidFill>
                <a:latin typeface="Tahoma" panose="020B0604030504040204" pitchFamily="34" charset="0"/>
                <a:ea typeface="Tahoma" panose="020B0604030504040204" pitchFamily="34" charset="0"/>
                <a:cs typeface="Tahoma" panose="020B0604030504040204" pitchFamily="34" charset="0"/>
              </a:rPr>
              <a:t> </a:t>
            </a:r>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Grade and Gender for Sleep Hours</a:t>
            </a:r>
            <a:endPar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endParaRPr>
          </a:p>
        </p:txBody>
      </p:sp>
      <p:pic>
        <p:nvPicPr>
          <p:cNvPr id="6" name="그림 5">
            <a:extLst>
              <a:ext uri="{FF2B5EF4-FFF2-40B4-BE49-F238E27FC236}">
                <a16:creationId xmlns:a16="http://schemas.microsoft.com/office/drawing/2014/main" id="{04F86D98-A0CE-4418-AC0A-C3E787460FCD}"/>
              </a:ext>
            </a:extLst>
          </p:cNvPr>
          <p:cNvPicPr>
            <a:picLocks noChangeAspect="1"/>
          </p:cNvPicPr>
          <p:nvPr/>
        </p:nvPicPr>
        <p:blipFill>
          <a:blip r:embed="rId2"/>
          <a:stretch>
            <a:fillRect/>
          </a:stretch>
        </p:blipFill>
        <p:spPr>
          <a:xfrm>
            <a:off x="488432" y="1412776"/>
            <a:ext cx="8116016" cy="4608512"/>
          </a:xfrm>
          <a:prstGeom prst="rect">
            <a:avLst/>
          </a:prstGeom>
        </p:spPr>
      </p:pic>
    </p:spTree>
    <p:extLst>
      <p:ext uri="{BB962C8B-B14F-4D97-AF65-F5344CB8AC3E}">
        <p14:creationId xmlns:p14="http://schemas.microsoft.com/office/powerpoint/2010/main" val="77560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a:t>
            </a:r>
            <a:r>
              <a:rPr lang="en-US" altLang="ko-KR" sz="3200" dirty="0" err="1">
                <a:solidFill>
                  <a:srgbClr val="3131FF"/>
                </a:solidFill>
                <a:latin typeface="Tahoma" panose="020B0604030504040204" pitchFamily="34" charset="0"/>
                <a:ea typeface="Tahoma" panose="020B0604030504040204" pitchFamily="34" charset="0"/>
                <a:cs typeface="Tahoma" panose="020B0604030504040204" pitchFamily="34" charset="0"/>
              </a:rPr>
              <a:t>Data_</a:t>
            </a:r>
            <a:r>
              <a:rPr lang="en-US" altLang="ko-KR" sz="1800" dirty="0" err="1">
                <a:solidFill>
                  <a:srgbClr val="3131FF"/>
                </a:solidFill>
                <a:latin typeface="Tahoma" panose="020B0604030504040204" pitchFamily="34" charset="0"/>
                <a:ea typeface="Tahoma" panose="020B0604030504040204" pitchFamily="34" charset="0"/>
                <a:cs typeface="Tahoma" panose="020B0604030504040204" pitchFamily="34" charset="0"/>
              </a:rPr>
              <a:t>KYRBS</a:t>
            </a:r>
            <a:endPar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endParaRPr>
          </a:p>
        </p:txBody>
      </p:sp>
      <p:sp>
        <p:nvSpPr>
          <p:cNvPr id="13" name="직사각형 12">
            <a:extLst>
              <a:ext uri="{FF2B5EF4-FFF2-40B4-BE49-F238E27FC236}">
                <a16:creationId xmlns:a16="http://schemas.microsoft.com/office/drawing/2014/main" id="{2D10CEAF-CFF2-461E-B34A-B53DED625823}"/>
              </a:ext>
            </a:extLst>
          </p:cNvPr>
          <p:cNvSpPr/>
          <p:nvPr/>
        </p:nvSpPr>
        <p:spPr>
          <a:xfrm>
            <a:off x="304800" y="940480"/>
            <a:ext cx="8443664" cy="832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altLang="ko-KR" sz="2000" b="1" dirty="0">
                <a:solidFill>
                  <a:schemeClr val="tx1"/>
                </a:solidFill>
                <a:latin typeface="Tahoma" panose="020B0604030504040204" pitchFamily="34" charset="0"/>
                <a:ea typeface="나눔고딕" panose="020D0604000000000000" pitchFamily="50" charset="-127"/>
                <a:cs typeface="Tahoma" panose="020B0604030504040204" pitchFamily="34" charset="0"/>
              </a:rPr>
              <a:t>Change in Within School Average Wake-up and Sleep Time</a:t>
            </a:r>
          </a:p>
          <a:p>
            <a:r>
              <a:rPr lang="en-US" altLang="ko-KR" sz="1600" dirty="0">
                <a:solidFill>
                  <a:schemeClr val="tx1"/>
                </a:solidFill>
                <a:latin typeface="Tahoma" panose="020B0604030504040204" pitchFamily="34" charset="0"/>
                <a:ea typeface="나눔고딕" panose="020D0604000000000000" pitchFamily="50" charset="-127"/>
                <a:cs typeface="Tahoma" panose="020B0604030504040204" pitchFamily="34" charset="0"/>
              </a:rPr>
              <a:t>    - Average wake-up time for </a:t>
            </a:r>
            <a:r>
              <a:rPr lang="en-US" altLang="ko-KR" sz="1600" b="1" dirty="0">
                <a:solidFill>
                  <a:schemeClr val="tx1"/>
                </a:solidFill>
                <a:latin typeface="Tahoma" panose="020B0604030504040204" pitchFamily="34" charset="0"/>
                <a:ea typeface="나눔고딕" panose="020D0604000000000000" pitchFamily="50" charset="-127"/>
                <a:cs typeface="Tahoma" panose="020B0604030504040204" pitchFamily="34" charset="0"/>
              </a:rPr>
              <a:t>middle and high schools</a:t>
            </a:r>
            <a:r>
              <a:rPr lang="en-US" altLang="ko-KR" sz="1600" dirty="0">
                <a:solidFill>
                  <a:schemeClr val="tx1"/>
                </a:solidFill>
                <a:latin typeface="Tahoma" panose="020B0604030504040204" pitchFamily="34" charset="0"/>
                <a:ea typeface="나눔고딕" panose="020D0604000000000000" pitchFamily="50" charset="-127"/>
                <a:cs typeface="Tahoma" panose="020B0604030504040204" pitchFamily="34" charset="0"/>
              </a:rPr>
              <a:t> in Gyeonggi have been delayed</a:t>
            </a:r>
          </a:p>
          <a:p>
            <a:r>
              <a:rPr lang="en-US" altLang="ko-KR" sz="1600" dirty="0">
                <a:solidFill>
                  <a:schemeClr val="tx1"/>
                </a:solidFill>
                <a:latin typeface="Tahoma" panose="020B0604030504040204" pitchFamily="34" charset="0"/>
                <a:ea typeface="나눔고딕" panose="020D0604000000000000" pitchFamily="50" charset="-127"/>
                <a:cs typeface="Tahoma" panose="020B0604030504040204" pitchFamily="34" charset="0"/>
              </a:rPr>
              <a:t>    - Average sleep time for schools in Gyeonggi have been increased</a:t>
            </a:r>
            <a:endParaRPr lang="ko-KR" altLang="en-US" sz="16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cxnSp>
        <p:nvCxnSpPr>
          <p:cNvPr id="7" name="직선 연결선 6">
            <a:extLst>
              <a:ext uri="{FF2B5EF4-FFF2-40B4-BE49-F238E27FC236}">
                <a16:creationId xmlns:a16="http://schemas.microsoft.com/office/drawing/2014/main" id="{476B0617-8C07-49B1-A354-7529D0B496DC}"/>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87B9101F-4DFA-41C7-881F-16E905A202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53967"/>
            <a:ext cx="9144000" cy="4999839"/>
          </a:xfrm>
          <a:prstGeom prst="rect">
            <a:avLst/>
          </a:prstGeom>
        </p:spPr>
      </p:pic>
    </p:spTree>
    <p:extLst>
      <p:ext uri="{BB962C8B-B14F-4D97-AF65-F5344CB8AC3E}">
        <p14:creationId xmlns:p14="http://schemas.microsoft.com/office/powerpoint/2010/main" val="3173334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323" y="1091642"/>
            <a:ext cx="8382000" cy="1077218"/>
          </a:xfrm>
          <a:prstGeom prst="rect">
            <a:avLst/>
          </a:prstGeom>
          <a:noFill/>
        </p:spPr>
        <p:txBody>
          <a:bodyPr wrap="square" rtlCol="0">
            <a:spAutoFit/>
          </a:bodyPr>
          <a:lstStyle/>
          <a:p>
            <a:pPr algn="ctr"/>
            <a:r>
              <a:rPr lang="en-US" altLang="ko-KR" sz="3200" b="1" dirty="0">
                <a:latin typeface="Tahoma" panose="020B0604030504040204" pitchFamily="34" charset="0"/>
                <a:ea typeface="Tahoma" panose="020B0604030504040204" pitchFamily="34" charset="0"/>
                <a:cs typeface="Tahoma" panose="020B0604030504040204" pitchFamily="34" charset="0"/>
              </a:rPr>
              <a:t>Delaying School Start Time on Adolescents' Time Use in South Korea</a:t>
            </a:r>
          </a:p>
        </p:txBody>
      </p:sp>
      <p:sp>
        <p:nvSpPr>
          <p:cNvPr id="5" name="TextBox 4">
            <a:extLst>
              <a:ext uri="{FF2B5EF4-FFF2-40B4-BE49-F238E27FC236}">
                <a16:creationId xmlns:a16="http://schemas.microsoft.com/office/drawing/2014/main" id="{FE9DEAB9-C1B9-4A5F-A6C4-0D35B0564010}"/>
              </a:ext>
            </a:extLst>
          </p:cNvPr>
          <p:cNvSpPr txBox="1"/>
          <p:nvPr/>
        </p:nvSpPr>
        <p:spPr>
          <a:xfrm>
            <a:off x="1403648" y="3140968"/>
            <a:ext cx="6192688" cy="3046988"/>
          </a:xfrm>
          <a:prstGeom prst="rect">
            <a:avLst/>
          </a:prstGeom>
          <a:noFill/>
        </p:spPr>
        <p:txBody>
          <a:bodyPr wrap="square" rtlCol="0">
            <a:spAutoFit/>
          </a:bodyPr>
          <a:lstStyle/>
          <a:p>
            <a:pPr algn="ctr"/>
            <a:r>
              <a:rPr lang="en-US" altLang="ko-KR" sz="2400" b="1" dirty="0" err="1">
                <a:latin typeface="Tahoma" panose="020B0604030504040204" pitchFamily="34" charset="0"/>
                <a:ea typeface="Tahoma" panose="020B0604030504040204" pitchFamily="34" charset="0"/>
                <a:cs typeface="Tahoma" panose="020B0604030504040204" pitchFamily="34" charset="0"/>
              </a:rPr>
              <a:t>Dongkyu</a:t>
            </a:r>
            <a:r>
              <a:rPr lang="en-US" altLang="ko-KR" sz="2400" b="1" dirty="0">
                <a:latin typeface="Tahoma" panose="020B0604030504040204" pitchFamily="34" charset="0"/>
                <a:ea typeface="Tahoma" panose="020B0604030504040204" pitchFamily="34" charset="0"/>
                <a:cs typeface="Tahoma" panose="020B0604030504040204" pitchFamily="34" charset="0"/>
              </a:rPr>
              <a:t> Yang</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Department of Economics</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University of Colorado, Boulder</a:t>
            </a:r>
          </a:p>
          <a:p>
            <a:pPr algn="ctr"/>
            <a:endParaRPr lang="en-US" altLang="ko-KR" sz="2400" dirty="0">
              <a:latin typeface="Tahoma" panose="020B0604030504040204" pitchFamily="34" charset="0"/>
              <a:ea typeface="Tahoma" panose="020B0604030504040204" pitchFamily="34" charset="0"/>
              <a:cs typeface="Tahoma" panose="020B0604030504040204" pitchFamily="34" charset="0"/>
            </a:endParaRPr>
          </a:p>
          <a:p>
            <a:pPr algn="ctr"/>
            <a:r>
              <a:rPr lang="en-US" altLang="ko-KR" sz="2400" b="1" dirty="0" err="1">
                <a:latin typeface="Tahoma" panose="020B0604030504040204" pitchFamily="34" charset="0"/>
                <a:ea typeface="Tahoma" panose="020B0604030504040204" pitchFamily="34" charset="0"/>
                <a:cs typeface="Tahoma" panose="020B0604030504040204" pitchFamily="34" charset="0"/>
              </a:rPr>
              <a:t>Jaesung</a:t>
            </a:r>
            <a:r>
              <a:rPr lang="en-US" altLang="ko-KR" sz="2400" b="1" dirty="0">
                <a:latin typeface="Tahoma" panose="020B0604030504040204" pitchFamily="34" charset="0"/>
                <a:ea typeface="Tahoma" panose="020B0604030504040204" pitchFamily="34" charset="0"/>
                <a:cs typeface="Tahoma" panose="020B0604030504040204" pitchFamily="34" charset="0"/>
              </a:rPr>
              <a:t> Choi</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Department of Global Economics</a:t>
            </a:r>
          </a:p>
          <a:p>
            <a:pPr algn="ctr"/>
            <a:r>
              <a:rPr lang="en-US" altLang="ko-KR" sz="2400" dirty="0">
                <a:latin typeface="Tahoma" panose="020B0604030504040204" pitchFamily="34" charset="0"/>
                <a:ea typeface="Tahoma" panose="020B0604030504040204" pitchFamily="34" charset="0"/>
                <a:cs typeface="Tahoma" panose="020B0604030504040204" pitchFamily="34" charset="0"/>
              </a:rPr>
              <a:t>Sungkyunkwan University</a:t>
            </a:r>
          </a:p>
          <a:p>
            <a:pPr algn="ctr"/>
            <a:endParaRPr lang="ko-KR" altLang="en-US" sz="2400" dirty="0"/>
          </a:p>
        </p:txBody>
      </p:sp>
    </p:spTree>
    <p:extLst>
      <p:ext uri="{BB962C8B-B14F-4D97-AF65-F5344CB8AC3E}">
        <p14:creationId xmlns:p14="http://schemas.microsoft.com/office/powerpoint/2010/main" val="4090410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 13">
            <a:extLst>
              <a:ext uri="{FF2B5EF4-FFF2-40B4-BE49-F238E27FC236}">
                <a16:creationId xmlns:a16="http://schemas.microsoft.com/office/drawing/2014/main" id="{28D6366B-C40F-4D5C-A1F9-BA06449AB275}"/>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3926DFCD-FD3B-4743-81E2-FFC7477FF0A4}"/>
              </a:ext>
            </a:extLst>
          </p:cNvPr>
          <p:cNvSpPr>
            <a:spLocks noGrp="1" noChangeArrowheads="1"/>
          </p:cNvSpPr>
          <p:nvPr>
            <p:ph type="title"/>
          </p:nvPr>
        </p:nvSpPr>
        <p:spPr>
          <a:xfrm>
            <a:off x="228600" y="152400"/>
            <a:ext cx="8229600" cy="609600"/>
          </a:xfrm>
        </p:spPr>
        <p:txBody>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Result 2_</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Socioeconomic Backgrounds of Students</a:t>
            </a:r>
          </a:p>
        </p:txBody>
      </p:sp>
      <p:grpSp>
        <p:nvGrpSpPr>
          <p:cNvPr id="5" name="그룹 4">
            <a:extLst>
              <a:ext uri="{FF2B5EF4-FFF2-40B4-BE49-F238E27FC236}">
                <a16:creationId xmlns:a16="http://schemas.microsoft.com/office/drawing/2014/main" id="{FFF9A462-F86F-4B56-97EB-BBBF1B5BCBB5}"/>
              </a:ext>
            </a:extLst>
          </p:cNvPr>
          <p:cNvGrpSpPr/>
          <p:nvPr/>
        </p:nvGrpSpPr>
        <p:grpSpPr>
          <a:xfrm>
            <a:off x="423073" y="1093416"/>
            <a:ext cx="8308173" cy="2767625"/>
            <a:chOff x="306594" y="1035127"/>
            <a:chExt cx="8308173" cy="2681904"/>
          </a:xfrm>
        </p:grpSpPr>
        <p:sp>
          <p:nvSpPr>
            <p:cNvPr id="9" name="직사각형 8">
              <a:extLst>
                <a:ext uri="{FF2B5EF4-FFF2-40B4-BE49-F238E27FC236}">
                  <a16:creationId xmlns:a16="http://schemas.microsoft.com/office/drawing/2014/main" id="{056ABCC7-D1D9-4E9E-AD5D-FCCFAA7B14C7}"/>
                </a:ext>
              </a:extLst>
            </p:cNvPr>
            <p:cNvSpPr/>
            <p:nvPr/>
          </p:nvSpPr>
          <p:spPr>
            <a:xfrm>
              <a:off x="306594" y="1195409"/>
              <a:ext cx="8297854" cy="252162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lvl="1"/>
              <a:endParaRPr lang="en-US" altLang="ko-KR" sz="8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a:p>
              <a:pPr marL="285750" lvl="1" indent="-285750">
                <a:buFont typeface="Arial" panose="020B0604020202020204" pitchFamily="34" charset="0"/>
                <a:buChar char="•"/>
              </a:pP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Classified </a:t>
              </a:r>
              <a:r>
                <a:rPr lang="en-US" altLang="ko-KR" dirty="0">
                  <a:solidFill>
                    <a:schemeClr val="tx1"/>
                  </a:solidFill>
                  <a:latin typeface="Tahoma" panose="020B0604030504040204" pitchFamily="34" charset="0"/>
                  <a:cs typeface="Tahoma" panose="020B0604030504040204" pitchFamily="34" charset="0"/>
                </a:rPr>
                <a:t>① Low and ② Lower-middle </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as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‘Lower Class’ (35.7%)</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p>
            <a:p>
              <a:pPr marL="0" lvl="1"/>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a:t>
              </a:r>
              <a:r>
                <a:rPr lang="en-US" altLang="ko-KR" dirty="0">
                  <a:solidFill>
                    <a:schemeClr val="tx1"/>
                  </a:solidFill>
                  <a:latin typeface="Tahoma" panose="020B0604030504040204" pitchFamily="34" charset="0"/>
                  <a:cs typeface="Tahoma" panose="020B0604030504040204" pitchFamily="34" charset="0"/>
                </a:rPr>
                <a:t>③ fair as </a:t>
              </a:r>
              <a:r>
                <a:rPr lang="en-US" altLang="ko-KR" b="1" dirty="0">
                  <a:solidFill>
                    <a:srgbClr val="0070C0"/>
                  </a:solidFill>
                  <a:latin typeface="Tahoma" panose="020B0604030504040204" pitchFamily="34" charset="0"/>
                  <a:cs typeface="Tahoma" panose="020B0604030504040204" pitchFamily="34" charset="0"/>
                </a:rPr>
                <a:t>‘Middle Class’ (45.7%)</a:t>
              </a:r>
              <a:r>
                <a:rPr lang="en-US" altLang="ko-KR" dirty="0">
                  <a:solidFill>
                    <a:schemeClr val="tx1"/>
                  </a:solidFill>
                  <a:latin typeface="Tahoma" panose="020B0604030504040204" pitchFamily="34" charset="0"/>
                  <a:cs typeface="Tahoma" panose="020B0604030504040204" pitchFamily="34" charset="0"/>
                </a:rPr>
                <a:t>, and </a:t>
              </a:r>
            </a:p>
            <a:p>
              <a:pPr marL="0" lvl="1"/>
              <a:r>
                <a:rPr lang="en-US" altLang="ko-KR" dirty="0">
                  <a:solidFill>
                    <a:schemeClr val="tx1"/>
                  </a:solidFill>
                  <a:latin typeface="Tahoma" panose="020B0604030504040204" pitchFamily="34" charset="0"/>
                  <a:cs typeface="Tahoma" panose="020B0604030504040204" pitchFamily="34" charset="0"/>
                </a:rPr>
                <a:t>                     ④</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Upper-middle and </a:t>
              </a:r>
              <a:r>
                <a:rPr lang="en-US" altLang="ko-KR" dirty="0">
                  <a:solidFill>
                    <a:schemeClr val="tx1"/>
                  </a:solidFill>
                  <a:latin typeface="Tahoma" panose="020B0604030504040204" pitchFamily="34" charset="0"/>
                  <a:cs typeface="Tahoma" panose="020B0604030504040204" pitchFamily="34" charset="0"/>
                </a:rPr>
                <a:t>⑤</a:t>
              </a:r>
              <a:r>
                <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rPr>
                <a:t> High as </a:t>
              </a:r>
              <a:r>
                <a:rPr lang="en-US" altLang="ko-KR" b="1" dirty="0">
                  <a:solidFill>
                    <a:srgbClr val="0070C0"/>
                  </a:solidFill>
                  <a:latin typeface="Tahoma" panose="020B0604030504040204" pitchFamily="34" charset="0"/>
                  <a:ea typeface="나눔고딕" panose="020D0604000000000000" pitchFamily="50" charset="-127"/>
                  <a:cs typeface="Tahoma" panose="020B0604030504040204" pitchFamily="34" charset="0"/>
                </a:rPr>
                <a:t>‘Upper Class’ (18.6%)</a:t>
              </a:r>
            </a:p>
            <a:p>
              <a:pPr marL="285750" lvl="1" indent="-285750">
                <a:buFont typeface="Arial" panose="020B0604020202020204" pitchFamily="34" charset="0"/>
                <a:buChar char="•"/>
              </a:pPr>
              <a:endParaRPr lang="en-US" altLang="ko-KR" sz="800"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sp>
          <p:nvSpPr>
            <p:cNvPr id="10" name="사각형: 위쪽 모서리의 한쪽은 둥글고 다른 한쪽은 잘림 9">
              <a:extLst>
                <a:ext uri="{FF2B5EF4-FFF2-40B4-BE49-F238E27FC236}">
                  <a16:creationId xmlns:a16="http://schemas.microsoft.com/office/drawing/2014/main" id="{99A04ADB-597E-4C2A-842C-2EA1870993B6}"/>
                </a:ext>
              </a:extLst>
            </p:cNvPr>
            <p:cNvSpPr/>
            <p:nvPr/>
          </p:nvSpPr>
          <p:spPr>
            <a:xfrm>
              <a:off x="309392" y="1035127"/>
              <a:ext cx="8292356" cy="319325"/>
            </a:xfrm>
            <a:prstGeom prst="snipRoundRect">
              <a:avLst>
                <a:gd name="adj1" fmla="val 50000"/>
                <a:gd name="adj2" fmla="val 50000"/>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Tahoma" panose="020B0604030504040204" pitchFamily="34" charset="0"/>
                  <a:ea typeface="나눔고딕" panose="020D0604000000000000" pitchFamily="50" charset="-127"/>
                  <a:cs typeface="Tahoma" panose="020B0604030504040204" pitchFamily="34" charset="0"/>
                </a:rPr>
                <a:t>Korea Youth Risk Behavior Web-based Survey</a:t>
              </a:r>
            </a:p>
          </p:txBody>
        </p:sp>
        <p:sp>
          <p:nvSpPr>
            <p:cNvPr id="2" name="직사각형 1">
              <a:extLst>
                <a:ext uri="{FF2B5EF4-FFF2-40B4-BE49-F238E27FC236}">
                  <a16:creationId xmlns:a16="http://schemas.microsoft.com/office/drawing/2014/main" id="{2E5E862F-260A-4633-9940-640C81BF84C8}"/>
                </a:ext>
              </a:extLst>
            </p:cNvPr>
            <p:cNvSpPr/>
            <p:nvPr/>
          </p:nvSpPr>
          <p:spPr>
            <a:xfrm>
              <a:off x="322412" y="1520078"/>
              <a:ext cx="8292355" cy="1092607"/>
            </a:xfrm>
            <a:prstGeom prst="rect">
              <a:avLst/>
            </a:prstGeom>
          </p:spPr>
          <p:txBody>
            <a:bodyPr wrap="square">
              <a:spAutoFit/>
            </a:bodyPr>
            <a:lstStyle/>
            <a:p>
              <a:pPr marL="342900" indent="-342900">
                <a:buFont typeface="Wingdings" panose="05000000000000000000" pitchFamily="2" charset="2"/>
                <a:buChar char="v"/>
              </a:pPr>
              <a:r>
                <a:rPr lang="en-US" altLang="ko-KR" sz="2000" dirty="0">
                  <a:latin typeface="나눔고딕" panose="020D0604000000000000" pitchFamily="50" charset="-127"/>
                  <a:ea typeface="나눔고딕" panose="020D0604000000000000" pitchFamily="50" charset="-127"/>
                </a:rPr>
                <a:t>Survey Question: What is the economic condition of your family?</a:t>
              </a:r>
            </a:p>
            <a:p>
              <a:pPr marL="342900" indent="-342900">
                <a:buFont typeface="Arial" panose="020B0604020202020204" pitchFamily="34" charset="0"/>
                <a:buChar char="•"/>
              </a:pPr>
              <a:endParaRPr lang="en-US" altLang="ko-KR" sz="500" dirty="0">
                <a:latin typeface="나눔고딕" panose="020D0604000000000000" pitchFamily="50" charset="-127"/>
                <a:ea typeface="나눔고딕" panose="020D0604000000000000" pitchFamily="50" charset="-127"/>
              </a:endParaRPr>
            </a:p>
            <a:p>
              <a:pPr algn="ctr"/>
              <a:r>
                <a:rPr lang="en-US" altLang="ko-KR" sz="2000" dirty="0">
                  <a:latin typeface="나눔고딕" panose="020D0604000000000000" pitchFamily="50" charset="-127"/>
                  <a:ea typeface="나눔고딕" panose="020D0604000000000000" pitchFamily="50" charset="-127"/>
                </a:rPr>
                <a:t>① Low (8.5%)   ② Lower-middle (27.3%)   ③ fair (45.7%) </a:t>
              </a:r>
            </a:p>
            <a:p>
              <a:pPr algn="ctr"/>
              <a:r>
                <a:rPr lang="en-US" altLang="ko-KR" sz="2000" dirty="0">
                  <a:latin typeface="나눔고딕" panose="020D0604000000000000" pitchFamily="50" charset="-127"/>
                  <a:ea typeface="나눔고딕" panose="020D0604000000000000" pitchFamily="50" charset="-127"/>
                </a:rPr>
                <a:t>④ Upper-middle (14.9%)   ⑤ High (3.7%) </a:t>
              </a:r>
            </a:p>
          </p:txBody>
        </p:sp>
      </p:grpSp>
      <p:pic>
        <p:nvPicPr>
          <p:cNvPr id="13" name="그림 12">
            <a:extLst>
              <a:ext uri="{FF2B5EF4-FFF2-40B4-BE49-F238E27FC236}">
                <a16:creationId xmlns:a16="http://schemas.microsoft.com/office/drawing/2014/main" id="{7CAB502B-9DA0-441B-A98B-50FD4F397C91}"/>
              </a:ext>
            </a:extLst>
          </p:cNvPr>
          <p:cNvPicPr>
            <a:picLocks noChangeAspect="1"/>
          </p:cNvPicPr>
          <p:nvPr/>
        </p:nvPicPr>
        <p:blipFill>
          <a:blip r:embed="rId3"/>
          <a:stretch>
            <a:fillRect/>
          </a:stretch>
        </p:blipFill>
        <p:spPr>
          <a:xfrm>
            <a:off x="1279513" y="4112937"/>
            <a:ext cx="6584975" cy="2333390"/>
          </a:xfrm>
          <a:prstGeom prst="rect">
            <a:avLst/>
          </a:prstGeom>
        </p:spPr>
      </p:pic>
    </p:spTree>
    <p:extLst>
      <p:ext uri="{BB962C8B-B14F-4D97-AF65-F5344CB8AC3E}">
        <p14:creationId xmlns:p14="http://schemas.microsoft.com/office/powerpoint/2010/main" val="354568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228600" y="152400"/>
            <a:ext cx="8229600" cy="609600"/>
          </a:xfrm>
        </p:spPr>
        <p:txBody>
          <a:bodyPr>
            <a:normAutofit/>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Result 1_</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Change in Physical and Mental Health</a:t>
            </a:r>
            <a:endParaRPr lang="ko-KR" altLang="en-US" sz="1800" dirty="0">
              <a:solidFill>
                <a:srgbClr val="3131FF"/>
              </a:solidFill>
              <a:latin typeface="Tahoma" panose="020B0604030504040204" pitchFamily="34" charset="0"/>
              <a:cs typeface="Tahoma" panose="020B0604030504040204" pitchFamily="34" charset="0"/>
            </a:endParaRPr>
          </a:p>
        </p:txBody>
      </p:sp>
      <p:cxnSp>
        <p:nvCxnSpPr>
          <p:cNvPr id="5" name="직선 연결선 4">
            <a:extLst>
              <a:ext uri="{FF2B5EF4-FFF2-40B4-BE49-F238E27FC236}">
                <a16:creationId xmlns:a16="http://schemas.microsoft.com/office/drawing/2014/main" id="{C31E159F-F1F1-4531-AA82-8D6EDA0B7821}"/>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내용 개체 틀 3">
            <a:extLst>
              <a:ext uri="{FF2B5EF4-FFF2-40B4-BE49-F238E27FC236}">
                <a16:creationId xmlns:a16="http://schemas.microsoft.com/office/drawing/2014/main" id="{860F8797-735C-4010-B620-0D5B1A876BF7}"/>
              </a:ext>
            </a:extLst>
          </p:cNvPr>
          <p:cNvSpPr txBox="1">
            <a:spLocks/>
          </p:cNvSpPr>
          <p:nvPr/>
        </p:nvSpPr>
        <p:spPr>
          <a:xfrm>
            <a:off x="227773" y="1052736"/>
            <a:ext cx="8659688" cy="1481683"/>
          </a:xfrm>
          <a:prstGeom prst="rect">
            <a:avLst/>
          </a:prstGeom>
          <a:solidFill>
            <a:schemeClr val="bg1"/>
          </a:solidFill>
        </p:spPr>
        <p:txBody>
          <a:bodyPr vert="horz" lIns="91440" tIns="45720" rIns="91440" bIns="45720" rtlCol="0">
            <a:no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5000"/>
              </a:lnSpc>
              <a:spcBef>
                <a:spcPct val="0"/>
              </a:spcBef>
              <a:defRPr/>
            </a:pPr>
            <a:r>
              <a:rPr lang="en-US" altLang="ko-KR" sz="2000" b="1" dirty="0">
                <a:latin typeface="Tahoma" panose="020B0604030504040204" pitchFamily="34" charset="0"/>
                <a:ea typeface="Tahoma" panose="020B0604030504040204" pitchFamily="34" charset="0"/>
                <a:cs typeface="Tahoma" panose="020B0604030504040204" pitchFamily="34" charset="0"/>
              </a:rPr>
              <a:t> Delaying school start time improved students' physical health  </a:t>
            </a:r>
          </a:p>
          <a:p>
            <a:pPr marL="0" indent="0">
              <a:lnSpc>
                <a:spcPct val="95000"/>
              </a:lnSpc>
              <a:spcBef>
                <a:spcPct val="0"/>
              </a:spcBef>
              <a:buNone/>
              <a:defRPr/>
            </a:pPr>
            <a:r>
              <a:rPr lang="en-US" altLang="ko-KR" sz="2000" b="1" dirty="0">
                <a:latin typeface="Tahoma" panose="020B0604030504040204" pitchFamily="34" charset="0"/>
                <a:ea typeface="Tahoma" panose="020B0604030504040204" pitchFamily="34" charset="0"/>
                <a:cs typeface="Tahoma" panose="020B0604030504040204" pitchFamily="34" charset="0"/>
              </a:rPr>
              <a:t>    and emotional wellbeing</a:t>
            </a:r>
          </a:p>
          <a:p>
            <a:pPr>
              <a:lnSpc>
                <a:spcPct val="95000"/>
              </a:lnSpc>
              <a:spcBef>
                <a:spcPct val="0"/>
              </a:spcBef>
              <a:defRPr/>
            </a:pPr>
            <a:endParaRPr lang="en-US" altLang="ko-KR" sz="3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nSpc>
                <a:spcPct val="95000"/>
              </a:lnSpc>
              <a:spcBef>
                <a:spcPct val="0"/>
              </a:spcBef>
              <a:buNone/>
              <a:defRPr/>
            </a:pPr>
            <a:r>
              <a:rPr lang="en-US" altLang="ko-KR" sz="1600" dirty="0">
                <a:latin typeface="Tahoma" panose="020B0604030504040204" pitchFamily="34" charset="0"/>
                <a:ea typeface="Tahoma" panose="020B0604030504040204" pitchFamily="34" charset="0"/>
                <a:cs typeface="Tahoma" panose="020B0604030504040204" pitchFamily="34" charset="0"/>
              </a:rPr>
              <a:t>    - Heights of students in Gyeonggi increase 0.17 cm more </a:t>
            </a:r>
          </a:p>
          <a:p>
            <a:pPr marL="0" indent="0">
              <a:lnSpc>
                <a:spcPct val="95000"/>
              </a:lnSpc>
              <a:spcBef>
                <a:spcPct val="0"/>
              </a:spcBef>
              <a:buNone/>
              <a:defRPr/>
            </a:pPr>
            <a:r>
              <a:rPr lang="en-US" altLang="ko-KR" sz="1600" dirty="0">
                <a:latin typeface="Tahoma" panose="020B0604030504040204" pitchFamily="34" charset="0"/>
                <a:ea typeface="Tahoma" panose="020B0604030504040204" pitchFamily="34" charset="0"/>
                <a:cs typeface="Tahoma" panose="020B0604030504040204" pitchFamily="34" charset="0"/>
              </a:rPr>
              <a:t>    - Also contributes to improvements in mental health outcomes</a:t>
            </a:r>
          </a:p>
          <a:p>
            <a:pPr marL="0" indent="0">
              <a:lnSpc>
                <a:spcPct val="95000"/>
              </a:lnSpc>
              <a:spcBef>
                <a:spcPct val="0"/>
              </a:spcBef>
              <a:buNone/>
              <a:defRPr/>
            </a:pPr>
            <a:r>
              <a:rPr lang="en-US" altLang="ko-KR" sz="1600" dirty="0">
                <a:latin typeface="Tahoma" panose="020B0604030504040204" pitchFamily="34" charset="0"/>
                <a:ea typeface="Tahoma" panose="020B0604030504040204" pitchFamily="34" charset="0"/>
                <a:cs typeface="Tahoma" panose="020B0604030504040204" pitchFamily="34" charset="0"/>
              </a:rPr>
              <a:t>     (Sleep Satisfaction: </a:t>
            </a:r>
            <a:r>
              <a:rPr lang="en-US" altLang="ko-KR" sz="1600" b="1" dirty="0">
                <a:latin typeface="Tahoma" panose="020B0604030504040204" pitchFamily="34" charset="0"/>
                <a:ea typeface="Tahoma" panose="020B0604030504040204" pitchFamily="34" charset="0"/>
                <a:cs typeface="Tahoma" panose="020B0604030504040204" pitchFamily="34" charset="0"/>
              </a:rPr>
              <a:t>0.1 std</a:t>
            </a:r>
            <a:r>
              <a:rPr lang="en-US" altLang="ko-KR" sz="1600" b="1" dirty="0">
                <a:latin typeface="맑은 고딕" panose="020B0503020000020004" pitchFamily="50" charset="-127"/>
                <a:ea typeface="맑은 고딕" panose="020B0503020000020004" pitchFamily="50" charset="-127"/>
                <a:cs typeface="Tahoma" panose="020B0604030504040204" pitchFamily="34" charset="0"/>
              </a:rPr>
              <a:t>↑</a:t>
            </a:r>
            <a:r>
              <a:rPr lang="en-US" altLang="ko-KR" sz="1600" dirty="0">
                <a:latin typeface="Tahoma" panose="020B0604030504040204" pitchFamily="34" charset="0"/>
                <a:ea typeface="Tahoma" panose="020B0604030504040204" pitchFamily="34" charset="0"/>
                <a:cs typeface="Tahoma" panose="020B0604030504040204" pitchFamily="34" charset="0"/>
              </a:rPr>
              <a:t>, Subjective Health: </a:t>
            </a:r>
            <a:r>
              <a:rPr lang="en-US" altLang="ko-KR" sz="1600" b="1" dirty="0">
                <a:latin typeface="Tahoma" panose="020B0604030504040204" pitchFamily="34" charset="0"/>
                <a:ea typeface="Tahoma" panose="020B0604030504040204" pitchFamily="34" charset="0"/>
                <a:cs typeface="Tahoma" panose="020B0604030504040204" pitchFamily="34" charset="0"/>
              </a:rPr>
              <a:t>0.03 std</a:t>
            </a:r>
            <a:r>
              <a:rPr lang="en-US" altLang="ko-KR" sz="1600" b="1" dirty="0">
                <a:latin typeface="맑은 고딕" panose="020B0503020000020004" pitchFamily="50" charset="-127"/>
                <a:cs typeface="Tahoma" panose="020B0604030504040204" pitchFamily="34" charset="0"/>
              </a:rPr>
              <a:t>↑</a:t>
            </a:r>
            <a:r>
              <a:rPr lang="en-US" altLang="ko-KR" sz="1600" dirty="0">
                <a:latin typeface="Tahoma" panose="020B0604030504040204" pitchFamily="34" charset="0"/>
                <a:ea typeface="Tahoma" panose="020B0604030504040204" pitchFamily="34" charset="0"/>
                <a:cs typeface="Tahoma" panose="020B0604030504040204" pitchFamily="34" charset="0"/>
              </a:rPr>
              <a:t>, Stress Level: </a:t>
            </a:r>
            <a:r>
              <a:rPr lang="en-US" altLang="ko-KR" sz="1600" b="1" dirty="0">
                <a:latin typeface="Tahoma" panose="020B0604030504040204" pitchFamily="34" charset="0"/>
                <a:ea typeface="Tahoma" panose="020B0604030504040204" pitchFamily="34" charset="0"/>
                <a:cs typeface="Tahoma" panose="020B0604030504040204" pitchFamily="34" charset="0"/>
              </a:rPr>
              <a:t>0.03 std</a:t>
            </a:r>
            <a:r>
              <a:rPr lang="en-US" altLang="ko-KR" sz="1600" b="1" dirty="0">
                <a:latin typeface="맑은 고딕" panose="020B0503020000020004" pitchFamily="50" charset="-127"/>
                <a:ea typeface="맑은 고딕" panose="020B0503020000020004" pitchFamily="50" charset="-127"/>
                <a:cs typeface="Tahoma" panose="020B0604030504040204" pitchFamily="34" charset="0"/>
              </a:rPr>
              <a:t>↓</a:t>
            </a:r>
            <a:r>
              <a:rPr lang="en-US" altLang="ko-KR" sz="1600" dirty="0">
                <a:latin typeface="Tahoma" panose="020B0604030504040204" pitchFamily="34" charset="0"/>
                <a:ea typeface="Tahoma" panose="020B0604030504040204" pitchFamily="34" charset="0"/>
                <a:cs typeface="Tahoma" panose="020B0604030504040204" pitchFamily="34" charset="0"/>
              </a:rPr>
              <a:t>)</a:t>
            </a:r>
          </a:p>
        </p:txBody>
      </p:sp>
      <p:pic>
        <p:nvPicPr>
          <p:cNvPr id="9" name="그림 8">
            <a:extLst>
              <a:ext uri="{FF2B5EF4-FFF2-40B4-BE49-F238E27FC236}">
                <a16:creationId xmlns:a16="http://schemas.microsoft.com/office/drawing/2014/main" id="{CB0237F9-BEC8-435F-9B01-76DBFA70EB37}"/>
              </a:ext>
            </a:extLst>
          </p:cNvPr>
          <p:cNvPicPr>
            <a:picLocks noChangeAspect="1"/>
          </p:cNvPicPr>
          <p:nvPr/>
        </p:nvPicPr>
        <p:blipFill>
          <a:blip r:embed="rId3"/>
          <a:stretch>
            <a:fillRect/>
          </a:stretch>
        </p:blipFill>
        <p:spPr>
          <a:xfrm>
            <a:off x="743750" y="2708920"/>
            <a:ext cx="7627734" cy="3744416"/>
          </a:xfrm>
          <a:prstGeom prst="rect">
            <a:avLst/>
          </a:prstGeom>
        </p:spPr>
      </p:pic>
    </p:spTree>
    <p:extLst>
      <p:ext uri="{BB962C8B-B14F-4D97-AF65-F5344CB8AC3E}">
        <p14:creationId xmlns:p14="http://schemas.microsoft.com/office/powerpoint/2010/main" val="244363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712968" cy="609600"/>
          </a:xfrm>
        </p:spPr>
        <p:txBody>
          <a:bodyPr>
            <a:noAutofit/>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Result 2_</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Impacts on Physical and Mental Health by SES</a:t>
            </a:r>
          </a:p>
        </p:txBody>
      </p:sp>
      <p:cxnSp>
        <p:nvCxnSpPr>
          <p:cNvPr id="7" name="직선 연결선 6">
            <a:extLst>
              <a:ext uri="{FF2B5EF4-FFF2-40B4-BE49-F238E27FC236}">
                <a16:creationId xmlns:a16="http://schemas.microsoft.com/office/drawing/2014/main" id="{89632450-FA8F-4F21-82F8-DD50006676DB}"/>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3C08200-439E-436B-B6C6-82A619EF2417}"/>
              </a:ext>
            </a:extLst>
          </p:cNvPr>
          <p:cNvSpPr>
            <a:spLocks noGrp="1"/>
          </p:cNvSpPr>
          <p:nvPr>
            <p:ph idx="1"/>
          </p:nvPr>
        </p:nvSpPr>
        <p:spPr>
          <a:xfrm>
            <a:off x="304800" y="980729"/>
            <a:ext cx="8659688" cy="1080112"/>
          </a:xfrm>
        </p:spPr>
        <p:txBody>
          <a:bodyPr>
            <a:noAutofit/>
          </a:bodyPr>
          <a:lstStyle/>
          <a:p>
            <a:pPr fontAlgn="base">
              <a:lnSpc>
                <a:spcPct val="80000"/>
              </a:lnSpc>
            </a:pPr>
            <a:r>
              <a:rPr lang="ko-KR" altLang="en-US" dirty="0">
                <a:latin typeface="Tahoma" panose="020B0604030504040204" pitchFamily="34" charset="0"/>
                <a:cs typeface="Tahoma" panose="020B0604030504040204" pitchFamily="34" charset="0"/>
              </a:rPr>
              <a:t> </a:t>
            </a:r>
            <a:r>
              <a:rPr lang="en-US" altLang="ko-KR" b="1" dirty="0">
                <a:latin typeface="Tahoma" panose="020B0604030504040204" pitchFamily="34" charset="0"/>
                <a:cs typeface="Tahoma" panose="020B0604030504040204" pitchFamily="34" charset="0"/>
              </a:rPr>
              <a:t>Change in physical and mental health by SES</a:t>
            </a:r>
            <a:endParaRPr lang="en-US" altLang="ko-KR" dirty="0">
              <a:latin typeface="Tahoma" panose="020B0604030504040204" pitchFamily="34" charset="0"/>
              <a:ea typeface="나눔고딕" panose="020D0604000000000000" pitchFamily="50" charset="-127"/>
              <a:cs typeface="Tahoma" panose="020B0604030504040204" pitchFamily="34" charset="0"/>
            </a:endParaRPr>
          </a:p>
          <a:p>
            <a:pPr marL="0" indent="0" fontAlgn="base">
              <a:lnSpc>
                <a:spcPct val="80000"/>
              </a:lnSpc>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 positive correlation between increase in sleep time and improvements in </a:t>
            </a:r>
          </a:p>
          <a:p>
            <a:pPr marL="0" indent="0" fontAlgn="base">
              <a:lnSpc>
                <a:spcPct val="80000"/>
              </a:lnSpc>
              <a:buNone/>
            </a:pPr>
            <a:r>
              <a:rPr lang="en-US" altLang="ko-KR" sz="1800" dirty="0">
                <a:latin typeface="Tahoma" panose="020B0604030504040204" pitchFamily="34" charset="0"/>
                <a:ea typeface="나눔고딕" panose="020D0604000000000000" pitchFamily="50" charset="-127"/>
                <a:cs typeface="Tahoma" panose="020B0604030504040204" pitchFamily="34" charset="0"/>
              </a:rPr>
              <a:t>       physical and mental health outcomes</a:t>
            </a:r>
            <a:r>
              <a:rPr lang="en-US" altLang="ko-KR" sz="1600" b="1" dirty="0">
                <a:latin typeface="나눔고딕" panose="020D0604000000000000" pitchFamily="50" charset="-127"/>
                <a:ea typeface="나눔고딕" panose="020D0604000000000000" pitchFamily="50" charset="-127"/>
              </a:rPr>
              <a:t>    </a:t>
            </a:r>
            <a:r>
              <a:rPr lang="en-US" altLang="ko-KR" sz="1600" dirty="0">
                <a:latin typeface="나눔고딕" panose="020D0604000000000000" pitchFamily="50" charset="-127"/>
                <a:ea typeface="나눔고딕" panose="020D0604000000000000" pitchFamily="50" charset="-127"/>
              </a:rPr>
              <a:t>   </a:t>
            </a:r>
            <a:endParaRPr lang="en-US" altLang="ko-KR" sz="1600" dirty="0"/>
          </a:p>
          <a:p>
            <a:pPr marL="0" indent="0" fontAlgn="base">
              <a:buNone/>
            </a:pPr>
            <a:endParaRPr lang="en-US" altLang="ko-KR" sz="1600" dirty="0"/>
          </a:p>
        </p:txBody>
      </p:sp>
      <p:pic>
        <p:nvPicPr>
          <p:cNvPr id="5" name="그림 4">
            <a:extLst>
              <a:ext uri="{FF2B5EF4-FFF2-40B4-BE49-F238E27FC236}">
                <a16:creationId xmlns:a16="http://schemas.microsoft.com/office/drawing/2014/main" id="{01884E7A-35E5-4462-AB2E-6788E551688A}"/>
              </a:ext>
            </a:extLst>
          </p:cNvPr>
          <p:cNvPicPr>
            <a:picLocks noChangeAspect="1"/>
          </p:cNvPicPr>
          <p:nvPr/>
        </p:nvPicPr>
        <p:blipFill>
          <a:blip r:embed="rId3"/>
          <a:stretch>
            <a:fillRect/>
          </a:stretch>
        </p:blipFill>
        <p:spPr>
          <a:xfrm>
            <a:off x="323528" y="2084694"/>
            <a:ext cx="8496944" cy="4525832"/>
          </a:xfrm>
          <a:prstGeom prst="rect">
            <a:avLst/>
          </a:prstGeom>
        </p:spPr>
      </p:pic>
    </p:spTree>
    <p:extLst>
      <p:ext uri="{BB962C8B-B14F-4D97-AF65-F5344CB8AC3E}">
        <p14:creationId xmlns:p14="http://schemas.microsoft.com/office/powerpoint/2010/main" val="207728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noAutofit/>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Robustness </a:t>
            </a:r>
            <a:r>
              <a:rPr lang="en-US" altLang="ko-KR" sz="3200" dirty="0" err="1">
                <a:solidFill>
                  <a:srgbClr val="3131FF"/>
                </a:solidFill>
                <a:latin typeface="Tahoma" panose="020B0604030504040204" pitchFamily="34" charset="0"/>
                <a:ea typeface="Tahoma" panose="020B0604030504040204" pitchFamily="34" charset="0"/>
                <a:cs typeface="Tahoma" panose="020B0604030504040204" pitchFamily="34" charset="0"/>
              </a:rPr>
              <a:t>Check_</a:t>
            </a:r>
            <a:r>
              <a:rPr lang="en-US" altLang="ko-KR" sz="1800" dirty="0" err="1">
                <a:solidFill>
                  <a:srgbClr val="3131FF"/>
                </a:solidFill>
                <a:latin typeface="Tahoma" panose="020B0604030504040204" pitchFamily="34" charset="0"/>
                <a:ea typeface="Tahoma" panose="020B0604030504040204" pitchFamily="34" charset="0"/>
                <a:cs typeface="Tahoma" panose="020B0604030504040204" pitchFamily="34" charset="0"/>
              </a:rPr>
              <a:t>Leads</a:t>
            </a:r>
            <a:r>
              <a:rPr lang="ko-KR" altLang="en-US" sz="1800" dirty="0">
                <a:solidFill>
                  <a:srgbClr val="3131FF"/>
                </a:solidFill>
                <a:latin typeface="Tahoma" panose="020B0604030504040204" pitchFamily="34" charset="0"/>
                <a:cs typeface="Tahoma" panose="020B0604030504040204" pitchFamily="34" charset="0"/>
              </a:rPr>
              <a:t> </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and</a:t>
            </a:r>
            <a:r>
              <a:rPr lang="ko-KR" altLang="en-US" sz="1800" dirty="0">
                <a:solidFill>
                  <a:srgbClr val="3131FF"/>
                </a:solidFill>
                <a:latin typeface="Tahoma" panose="020B0604030504040204" pitchFamily="34" charset="0"/>
                <a:cs typeface="Tahoma" panose="020B0604030504040204" pitchFamily="34" charset="0"/>
              </a:rPr>
              <a:t> </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Lags</a:t>
            </a:r>
          </a:p>
        </p:txBody>
      </p:sp>
      <p:sp>
        <p:nvSpPr>
          <p:cNvPr id="4" name="Rectangle 1"/>
          <p:cNvSpPr>
            <a:spLocks noChangeArrowheads="1"/>
          </p:cNvSpPr>
          <p:nvPr/>
        </p:nvSpPr>
        <p:spPr bwMode="auto">
          <a:xfrm>
            <a:off x="1179513" y="1724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733425" y="2247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1"/>
          <p:cNvSpPr>
            <a:spLocks noChangeArrowheads="1"/>
          </p:cNvSpPr>
          <p:nvPr/>
        </p:nvSpPr>
        <p:spPr bwMode="auto">
          <a:xfrm>
            <a:off x="733425" y="2506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304800" y="944221"/>
                <a:ext cx="8659688" cy="900601"/>
              </a:xfrm>
            </p:spPr>
            <p:txBody>
              <a:bodyPr>
                <a:noAutofit/>
              </a:bodyPr>
              <a:lstStyle/>
              <a:p>
                <a:pPr fontAlgn="base">
                  <a:buFont typeface="Wingdings" panose="05000000000000000000" pitchFamily="2" charset="2"/>
                  <a:buChar char="ü"/>
                </a:pPr>
                <a:r>
                  <a:rPr lang="ko-KR" altLang="en-US" b="1" dirty="0">
                    <a:latin typeface="Tahoma" panose="020B0604030504040204" pitchFamily="34" charset="0"/>
                    <a:cs typeface="Tahoma" panose="020B0604030504040204" pitchFamily="34" charset="0"/>
                  </a:rPr>
                  <a:t> </a:t>
                </a:r>
                <a:r>
                  <a:rPr lang="en-US" altLang="ko-KR" b="1" dirty="0">
                    <a:latin typeface="Tahoma" panose="020B0604030504040204" pitchFamily="34" charset="0"/>
                    <a:cs typeface="Tahoma" panose="020B0604030504040204" pitchFamily="34" charset="0"/>
                  </a:rPr>
                  <a:t>Leads and Lags</a:t>
                </a:r>
                <a:endParaRPr lang="en-US" altLang="ko-KR" b="1" dirty="0"/>
              </a:p>
              <a:p>
                <a:pPr marL="0" indent="0" algn="ctr" fontAlgn="base">
                  <a:buNone/>
                </a:pPr>
                <a:r>
                  <a:rPr lang="en-US" altLang="ko-KR" sz="2400" b="1"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α</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β</a:t>
                </a:r>
                <a:r>
                  <a:rPr lang="en-US" altLang="ko-KR" sz="2400" b="1"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nary>
                      <m:naryPr>
                        <m:chr m:val="∑"/>
                        <m:ctrlP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ctrlPr>
                      </m:naryPr>
                      <m:sub>
                        <m:r>
                          <m:rPr>
                            <m:brk m:alnAt="23"/>
                          </m:rP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𝒌</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𝟑</m:t>
                        </m:r>
                      </m:sub>
                      <m:sup>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𝟐</m:t>
                        </m:r>
                      </m:sup>
                      <m:e>
                        <m:sSub>
                          <m:sSubPr>
                            <m:ctrlP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ctrlPr>
                          </m:sSubPr>
                          <m:e>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m:t>
                            </m:r>
                            <m:r>
                              <a:rPr lang="ko-KR" altLang="en-US" sz="2400" b="1" i="1" smtClean="0">
                                <a:latin typeface="Cambria Math" panose="02040503050406030204" pitchFamily="18" charset="0"/>
                                <a:ea typeface="돋움" panose="020B0600000101010101" pitchFamily="50" charset="-127"/>
                                <a:cs typeface="Times New Roman" panose="02020603050405020304" pitchFamily="18" charset="0"/>
                              </a:rPr>
                              <m:t>𝜹</m:t>
                            </m:r>
                          </m:e>
                          <m:sub>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𝟐𝟎𝟏𝟓</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𝒌</m:t>
                            </m:r>
                          </m:sub>
                        </m:sSub>
                        <m:sSub>
                          <m:sSubPr>
                            <m:ctrlP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ctrlPr>
                          </m:sSubPr>
                          <m:e>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𝒅</m:t>
                            </m:r>
                          </m:e>
                          <m:sub>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𝒔</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𝟐𝟎𝟏𝟓</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m:t>
                            </m:r>
                            <m:r>
                              <a:rPr lang="en-US" altLang="ko-KR" sz="2400" b="1" i="1" smtClean="0">
                                <a:latin typeface="Cambria Math" panose="02040503050406030204" pitchFamily="18" charset="0"/>
                                <a:ea typeface="돋움" panose="020B0600000101010101" pitchFamily="50" charset="-127"/>
                                <a:cs typeface="Times New Roman" panose="02020603050405020304" pitchFamily="18" charset="0"/>
                              </a:rPr>
                              <m:t>𝒌</m:t>
                            </m:r>
                          </m:sub>
                        </m:sSub>
                      </m:e>
                    </m:nary>
                  </m:oMath>
                </a14:m>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λ</a:t>
                </a:r>
                <a:r>
                  <a:rPr lang="en-US" altLang="ko-KR" sz="2400" b="1" baseline="-25000" dirty="0">
                    <a:latin typeface="Cambria Math" panose="02040503050406030204" pitchFamily="18" charset="0"/>
                    <a:ea typeface="Cambria Math" panose="02040503050406030204" pitchFamily="18" charset="0"/>
                    <a:cs typeface="Times New Roman" panose="02020603050405020304" pitchFamily="18" charset="0"/>
                  </a:rPr>
                  <a:t>s</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dirty="0">
                    <a:latin typeface="Cambria Math" panose="02040503050406030204" pitchFamily="18" charset="0"/>
                    <a:ea typeface="Cambria Math" panose="02040503050406030204" pitchFamily="18" charset="0"/>
                    <a:cs typeface="Times New Roman" panose="02020603050405020304" pitchFamily="18" charset="0"/>
                  </a:rPr>
                  <a:t>λ</a:t>
                </a:r>
                <a:r>
                  <a:rPr lang="en-US" altLang="ko-KR" sz="2400" b="1" baseline="-25000" dirty="0">
                    <a:latin typeface="Cambria Math" panose="02040503050406030204" pitchFamily="18" charset="0"/>
                    <a:ea typeface="Cambria Math" panose="02040503050406030204" pitchFamily="18" charset="0"/>
                    <a:cs typeface="Times New Roman" panose="02020603050405020304" pitchFamily="18" charset="0"/>
                  </a:rPr>
                  <a:t>t</a:t>
                </a:r>
                <a:r>
                  <a:rPr lang="en-US" altLang="ko-KR"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altLang="ko-KR" sz="2400" b="1" i="1" dirty="0">
                    <a:latin typeface="Cambria Math" panose="02040503050406030204" pitchFamily="18" charset="0"/>
                    <a:ea typeface="Cambria Math" panose="02040503050406030204" pitchFamily="18" charset="0"/>
                    <a:cs typeface="Times New Roman" panose="02020603050405020304" pitchFamily="18" charset="0"/>
                  </a:rPr>
                  <a:t>ε</a:t>
                </a:r>
                <a:r>
                  <a:rPr lang="en-US" altLang="ko-KR" sz="2400" b="1" baseline="-25000" dirty="0" err="1">
                    <a:latin typeface="Cambria Math" panose="02040503050406030204" pitchFamily="18" charset="0"/>
                    <a:ea typeface="Cambria Math" panose="02040503050406030204" pitchFamily="18" charset="0"/>
                    <a:cs typeface="Times New Roman" panose="02020603050405020304" pitchFamily="18" charset="0"/>
                  </a:rPr>
                  <a:t>ist</a:t>
                </a:r>
                <a:endParaRPr lang="en-US" altLang="ko-KR" sz="2400" b="1" dirty="0">
                  <a:latin typeface="Cambria Math" panose="02040503050406030204" pitchFamily="18" charset="0"/>
                  <a:ea typeface="Cambria Math" panose="02040503050406030204" pitchFamily="18" charset="0"/>
                  <a:cs typeface="Times New Roman" pitchFamily="18" charset="0"/>
                </a:endParaRPr>
              </a:p>
              <a:p>
                <a:pPr marL="0" indent="0" fontAlgn="base">
                  <a:buNone/>
                </a:pPr>
                <a:endParaRPr lang="en-US" altLang="ko-KR" sz="300" dirty="0">
                  <a:latin typeface="Times New Roman" panose="02020603050405020304" pitchFamily="18" charset="0"/>
                  <a:cs typeface="Times New Roman" panose="02020603050405020304" pitchFamily="18" charset="0"/>
                </a:endParaRPr>
              </a:p>
              <a:p>
                <a:pPr marL="0" indent="0" fontAlgn="base">
                  <a:buNone/>
                </a:pPr>
                <a:r>
                  <a:rPr lang="en-US" altLang="ko-KR" sz="1600" dirty="0">
                    <a:latin typeface="나눔고딕" panose="020D0604000000000000" pitchFamily="50" charset="-127"/>
                    <a:ea typeface="나눔고딕" panose="020D0604000000000000" pitchFamily="50" charset="-127"/>
                  </a:rPr>
                  <a:t>   </a:t>
                </a:r>
                <a:endParaRPr lang="en-US" altLang="ko-KR" sz="1600"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304800" y="944221"/>
                <a:ext cx="8659688" cy="900601"/>
              </a:xfrm>
              <a:blipFill rotWithShape="0">
                <a:blip r:embed="rId3"/>
                <a:stretch>
                  <a:fillRect l="-704" t="-8108" b="-7432"/>
                </a:stretch>
              </a:blipFill>
            </p:spPr>
            <p:txBody>
              <a:bodyPr/>
              <a:lstStyle/>
              <a:p>
                <a:r>
                  <a:rPr lang="ko-KR" altLang="en-US">
                    <a:noFill/>
                  </a:rPr>
                  <a:t> </a:t>
                </a:r>
              </a:p>
            </p:txBody>
          </p:sp>
        </mc:Fallback>
      </mc:AlternateContent>
      <p:cxnSp>
        <p:nvCxnSpPr>
          <p:cNvPr id="9" name="직선 연결선 8">
            <a:extLst>
              <a:ext uri="{FF2B5EF4-FFF2-40B4-BE49-F238E27FC236}">
                <a16:creationId xmlns:a16="http://schemas.microsoft.com/office/drawing/2014/main" id="{425294A9-BA37-4C01-B7E2-7AF498F910D0}"/>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6A696F7C-49AE-4E78-B0C2-CC5F88E10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000" y="1988841"/>
            <a:ext cx="7920000" cy="4868619"/>
          </a:xfrm>
          <a:prstGeom prst="rect">
            <a:avLst/>
          </a:prstGeom>
        </p:spPr>
      </p:pic>
    </p:spTree>
    <p:extLst>
      <p:ext uri="{BB962C8B-B14F-4D97-AF65-F5344CB8AC3E}">
        <p14:creationId xmlns:p14="http://schemas.microsoft.com/office/powerpoint/2010/main" val="1008833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a:xfrm>
            <a:off x="228600" y="152400"/>
            <a:ext cx="8229600" cy="609600"/>
          </a:xfrm>
        </p:spPr>
        <p:txBody>
          <a:bodyPr>
            <a:normAutofit/>
          </a:bodyPr>
          <a:lstStyle/>
          <a:p>
            <a:r>
              <a:rPr lang="en-US" altLang="ko-KR" sz="3200" dirty="0">
                <a:solidFill>
                  <a:srgbClr val="3131FF"/>
                </a:solidFill>
                <a:latin typeface="Tahoma" panose="020B0604030504040204" pitchFamily="34" charset="0"/>
                <a:ea typeface="Tahoma" panose="020B0604030504040204" pitchFamily="34" charset="0"/>
                <a:cs typeface="Tahoma" panose="020B0604030504040204" pitchFamily="34" charset="0"/>
              </a:rPr>
              <a:t> Robustness </a:t>
            </a:r>
            <a:r>
              <a:rPr lang="en-US" altLang="ko-KR" sz="3200" dirty="0" err="1">
                <a:solidFill>
                  <a:srgbClr val="3131FF"/>
                </a:solidFill>
                <a:latin typeface="Tahoma" panose="020B0604030504040204" pitchFamily="34" charset="0"/>
                <a:ea typeface="Tahoma" panose="020B0604030504040204" pitchFamily="34" charset="0"/>
                <a:cs typeface="Tahoma" panose="020B0604030504040204" pitchFamily="34" charset="0"/>
              </a:rPr>
              <a:t>Check_</a:t>
            </a:r>
            <a:r>
              <a:rPr lang="en-US" altLang="ko-KR" sz="1800" dirty="0" err="1">
                <a:solidFill>
                  <a:srgbClr val="3131FF"/>
                </a:solidFill>
                <a:latin typeface="Tahoma" panose="020B0604030504040204" pitchFamily="34" charset="0"/>
                <a:ea typeface="Tahoma" panose="020B0604030504040204" pitchFamily="34" charset="0"/>
                <a:cs typeface="Tahoma" panose="020B0604030504040204" pitchFamily="34" charset="0"/>
              </a:rPr>
              <a:t>Leads</a:t>
            </a:r>
            <a:r>
              <a:rPr lang="ko-KR" altLang="en-US" sz="1800" dirty="0">
                <a:solidFill>
                  <a:srgbClr val="3131FF"/>
                </a:solidFill>
                <a:latin typeface="Tahoma" panose="020B0604030504040204" pitchFamily="34" charset="0"/>
                <a:cs typeface="Tahoma" panose="020B0604030504040204" pitchFamily="34" charset="0"/>
              </a:rPr>
              <a:t> </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and</a:t>
            </a:r>
            <a:r>
              <a:rPr lang="ko-KR" altLang="en-US" sz="1800" dirty="0">
                <a:solidFill>
                  <a:srgbClr val="3131FF"/>
                </a:solidFill>
                <a:latin typeface="Tahoma" panose="020B0604030504040204" pitchFamily="34" charset="0"/>
                <a:cs typeface="Tahoma" panose="020B0604030504040204" pitchFamily="34" charset="0"/>
              </a:rPr>
              <a:t> </a:t>
            </a:r>
            <a:r>
              <a:rPr lang="en-US" altLang="ko-KR" sz="1800" dirty="0">
                <a:solidFill>
                  <a:srgbClr val="3131FF"/>
                </a:solidFill>
                <a:latin typeface="Tahoma" panose="020B0604030504040204" pitchFamily="34" charset="0"/>
                <a:ea typeface="Tahoma" panose="020B0604030504040204" pitchFamily="34" charset="0"/>
                <a:cs typeface="Tahoma" panose="020B0604030504040204" pitchFamily="34" charset="0"/>
              </a:rPr>
              <a:t>Lags</a:t>
            </a:r>
          </a:p>
        </p:txBody>
      </p:sp>
      <p:sp>
        <p:nvSpPr>
          <p:cNvPr id="4" name="Rectangle 1"/>
          <p:cNvSpPr>
            <a:spLocks noChangeArrowheads="1"/>
          </p:cNvSpPr>
          <p:nvPr/>
        </p:nvSpPr>
        <p:spPr bwMode="auto">
          <a:xfrm>
            <a:off x="1179513" y="1724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733425" y="2247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1"/>
          <p:cNvSpPr>
            <a:spLocks noChangeArrowheads="1"/>
          </p:cNvSpPr>
          <p:nvPr/>
        </p:nvSpPr>
        <p:spPr bwMode="auto">
          <a:xfrm>
            <a:off x="733425" y="2506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Content Placeholder 2"/>
          <p:cNvSpPr>
            <a:spLocks noGrp="1"/>
          </p:cNvSpPr>
          <p:nvPr>
            <p:ph idx="1"/>
          </p:nvPr>
        </p:nvSpPr>
        <p:spPr>
          <a:xfrm>
            <a:off x="304800" y="934092"/>
            <a:ext cx="8659688" cy="864091"/>
          </a:xfrm>
        </p:spPr>
        <p:txBody>
          <a:bodyPr>
            <a:noAutofit/>
          </a:bodyPr>
          <a:lstStyle/>
          <a:p>
            <a:pPr fontAlgn="base">
              <a:buFont typeface="Wingdings" panose="05000000000000000000" pitchFamily="2" charset="2"/>
              <a:buChar char="ü"/>
            </a:pPr>
            <a:r>
              <a:rPr lang="ko-KR" altLang="en-US" b="1" dirty="0">
                <a:latin typeface="Tahoma" panose="020B0604030504040204" pitchFamily="34" charset="0"/>
                <a:cs typeface="Tahoma" panose="020B0604030504040204" pitchFamily="34" charset="0"/>
              </a:rPr>
              <a:t> </a:t>
            </a:r>
            <a:r>
              <a:rPr lang="en-US" altLang="ko-KR" b="1" dirty="0">
                <a:latin typeface="Tahoma" panose="020B0604030504040204" pitchFamily="34" charset="0"/>
                <a:cs typeface="Tahoma" panose="020B0604030504040204" pitchFamily="34" charset="0"/>
              </a:rPr>
              <a:t>Leads and Lags</a:t>
            </a:r>
          </a:p>
          <a:p>
            <a:pPr lvl="1" fontAlgn="base"/>
            <a:r>
              <a:rPr lang="en-US" altLang="ko-KR" dirty="0">
                <a:latin typeface="Tahoma" panose="020B0604030504040204" pitchFamily="34" charset="0"/>
                <a:ea typeface="나눔고딕" panose="020D0604000000000000" pitchFamily="50" charset="-127"/>
                <a:cs typeface="Tahoma" panose="020B0604030504040204" pitchFamily="34" charset="0"/>
              </a:rPr>
              <a:t>dynamics of the policy effects on sleep time by SES</a:t>
            </a:r>
            <a:r>
              <a:rPr lang="en-US" altLang="ko-KR" sz="1600" dirty="0">
                <a:latin typeface="나눔고딕" panose="020D0604000000000000" pitchFamily="50" charset="-127"/>
                <a:ea typeface="나눔고딕" panose="020D0604000000000000" pitchFamily="50" charset="-127"/>
              </a:rPr>
              <a:t>  </a:t>
            </a:r>
            <a:endParaRPr lang="en-US" altLang="ko-KR" sz="1600" dirty="0"/>
          </a:p>
        </p:txBody>
      </p:sp>
      <p:cxnSp>
        <p:nvCxnSpPr>
          <p:cNvPr id="9" name="직선 연결선 8">
            <a:extLst>
              <a:ext uri="{FF2B5EF4-FFF2-40B4-BE49-F238E27FC236}">
                <a16:creationId xmlns:a16="http://schemas.microsoft.com/office/drawing/2014/main" id="{425294A9-BA37-4C01-B7E2-7AF498F910D0}"/>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95F477A0-04C9-4BEC-ABF9-AF86AD455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00" y="1872342"/>
            <a:ext cx="7920000" cy="4905884"/>
          </a:xfrm>
          <a:prstGeom prst="rect">
            <a:avLst/>
          </a:prstGeom>
        </p:spPr>
      </p:pic>
    </p:spTree>
    <p:extLst>
      <p:ext uri="{BB962C8B-B14F-4D97-AF65-F5344CB8AC3E}">
        <p14:creationId xmlns:p14="http://schemas.microsoft.com/office/powerpoint/2010/main" val="322350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B86CA7-CEB5-4F26-B65F-65BA28E5FAC9}"/>
              </a:ext>
            </a:extLst>
          </p:cNvPr>
          <p:cNvSpPr>
            <a:spLocks noGrp="1"/>
          </p:cNvSpPr>
          <p:nvPr>
            <p:ph type="title"/>
          </p:nvPr>
        </p:nvSpPr>
        <p:spPr>
          <a:xfrm>
            <a:off x="31629" y="33615"/>
            <a:ext cx="8892481" cy="637676"/>
          </a:xfrm>
        </p:spPr>
        <p:txBody>
          <a:bodyPr/>
          <a:lstStyle/>
          <a:p>
            <a:r>
              <a:rPr lang="en-US" altLang="ko-KR" dirty="0"/>
              <a:t>Kim (2018)</a:t>
            </a:r>
            <a:endParaRPr lang="ko-KR" altLang="en-US" dirty="0"/>
          </a:p>
        </p:txBody>
      </p:sp>
      <p:pic>
        <p:nvPicPr>
          <p:cNvPr id="4" name="그림 3">
            <a:extLst>
              <a:ext uri="{FF2B5EF4-FFF2-40B4-BE49-F238E27FC236}">
                <a16:creationId xmlns:a16="http://schemas.microsoft.com/office/drawing/2014/main" id="{F7CA3C49-BA1B-4909-93B8-1CA74363A79D}"/>
              </a:ext>
            </a:extLst>
          </p:cNvPr>
          <p:cNvPicPr>
            <a:picLocks noChangeAspect="1"/>
          </p:cNvPicPr>
          <p:nvPr/>
        </p:nvPicPr>
        <p:blipFill>
          <a:blip r:embed="rId2"/>
          <a:stretch>
            <a:fillRect/>
          </a:stretch>
        </p:blipFill>
        <p:spPr>
          <a:xfrm>
            <a:off x="1283515" y="836712"/>
            <a:ext cx="6576969" cy="5469622"/>
          </a:xfrm>
          <a:prstGeom prst="rect">
            <a:avLst/>
          </a:prstGeom>
        </p:spPr>
      </p:pic>
      <p:sp>
        <p:nvSpPr>
          <p:cNvPr id="5" name="직사각형 4">
            <a:extLst>
              <a:ext uri="{FF2B5EF4-FFF2-40B4-BE49-F238E27FC236}">
                <a16:creationId xmlns:a16="http://schemas.microsoft.com/office/drawing/2014/main" id="{E73CC308-210E-41D2-933A-E897C98BB7A0}"/>
              </a:ext>
            </a:extLst>
          </p:cNvPr>
          <p:cNvSpPr/>
          <p:nvPr/>
        </p:nvSpPr>
        <p:spPr>
          <a:xfrm>
            <a:off x="3059832" y="3645024"/>
            <a:ext cx="4608512" cy="6480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556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D71EDBF-A760-4B44-A43B-02405B23C05B}"/>
              </a:ext>
            </a:extLst>
          </p:cNvPr>
          <p:cNvPicPr>
            <a:picLocks noChangeAspect="1"/>
          </p:cNvPicPr>
          <p:nvPr/>
        </p:nvPicPr>
        <p:blipFill>
          <a:blip r:embed="rId2"/>
          <a:stretch>
            <a:fillRect/>
          </a:stretch>
        </p:blipFill>
        <p:spPr>
          <a:xfrm>
            <a:off x="2097036" y="0"/>
            <a:ext cx="4949927" cy="6858000"/>
          </a:xfrm>
          <a:prstGeom prst="rect">
            <a:avLst/>
          </a:prstGeom>
        </p:spPr>
      </p:pic>
      <p:sp>
        <p:nvSpPr>
          <p:cNvPr id="5" name="제목 1">
            <a:extLst>
              <a:ext uri="{FF2B5EF4-FFF2-40B4-BE49-F238E27FC236}">
                <a16:creationId xmlns:a16="http://schemas.microsoft.com/office/drawing/2014/main" id="{2DF1A8A0-F85B-4FD5-9361-C2A47F4BC47B}"/>
              </a:ext>
            </a:extLst>
          </p:cNvPr>
          <p:cNvSpPr txBox="1">
            <a:spLocks/>
          </p:cNvSpPr>
          <p:nvPr/>
        </p:nvSpPr>
        <p:spPr>
          <a:xfrm>
            <a:off x="31629" y="33615"/>
            <a:ext cx="8892481" cy="637676"/>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a:t>Kim (2018)</a:t>
            </a:r>
            <a:endParaRPr lang="ko-KR" altLang="en-US" dirty="0"/>
          </a:p>
        </p:txBody>
      </p:sp>
    </p:spTree>
    <p:extLst>
      <p:ext uri="{BB962C8B-B14F-4D97-AF65-F5344CB8AC3E}">
        <p14:creationId xmlns:p14="http://schemas.microsoft.com/office/powerpoint/2010/main" val="2507520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B86CA7-CEB5-4F26-B65F-65BA28E5FAC9}"/>
              </a:ext>
            </a:extLst>
          </p:cNvPr>
          <p:cNvSpPr>
            <a:spLocks noGrp="1"/>
          </p:cNvSpPr>
          <p:nvPr>
            <p:ph type="title"/>
          </p:nvPr>
        </p:nvSpPr>
        <p:spPr>
          <a:xfrm>
            <a:off x="31629" y="33615"/>
            <a:ext cx="8892481" cy="637676"/>
          </a:xfrm>
        </p:spPr>
        <p:txBody>
          <a:bodyPr/>
          <a:lstStyle/>
          <a:p>
            <a:r>
              <a:rPr lang="en-US" altLang="ko-KR" dirty="0"/>
              <a:t>Jung (2018)</a:t>
            </a:r>
            <a:endParaRPr lang="ko-KR" altLang="en-US" dirty="0"/>
          </a:p>
        </p:txBody>
      </p:sp>
      <p:pic>
        <p:nvPicPr>
          <p:cNvPr id="4" name="그림 3">
            <a:extLst>
              <a:ext uri="{FF2B5EF4-FFF2-40B4-BE49-F238E27FC236}">
                <a16:creationId xmlns:a16="http://schemas.microsoft.com/office/drawing/2014/main" id="{2DBB4FCD-EE43-4B85-9989-15D2807DB3C2}"/>
              </a:ext>
            </a:extLst>
          </p:cNvPr>
          <p:cNvPicPr>
            <a:picLocks noChangeAspect="1"/>
          </p:cNvPicPr>
          <p:nvPr/>
        </p:nvPicPr>
        <p:blipFill>
          <a:blip r:embed="rId2"/>
          <a:stretch>
            <a:fillRect/>
          </a:stretch>
        </p:blipFill>
        <p:spPr>
          <a:xfrm>
            <a:off x="0" y="2319783"/>
            <a:ext cx="9144000" cy="2218433"/>
          </a:xfrm>
          <a:prstGeom prst="rect">
            <a:avLst/>
          </a:prstGeom>
        </p:spPr>
      </p:pic>
    </p:spTree>
    <p:extLst>
      <p:ext uri="{BB962C8B-B14F-4D97-AF65-F5344CB8AC3E}">
        <p14:creationId xmlns:p14="http://schemas.microsoft.com/office/powerpoint/2010/main" val="174624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rmAutofit/>
          </a:bodyPr>
          <a:lstStyle/>
          <a:p>
            <a:r>
              <a:rPr lang="ko-KR" altLang="en-US" sz="2800" dirty="0">
                <a:solidFill>
                  <a:srgbClr val="002060"/>
                </a:solidFill>
                <a:latin typeface="Tahoma" panose="020B0604030504040204" pitchFamily="34" charset="0"/>
                <a:ea typeface="나눔고딕" pitchFamily="50" charset="-127"/>
                <a:cs typeface="Tahoma" panose="020B0604030504040204" pitchFamily="34" charset="0"/>
              </a:rPr>
              <a:t>  </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Motivation</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F5BFE719-2FCD-4C71-BB0C-5295DE254972}"/>
              </a:ext>
            </a:extLst>
          </p:cNvPr>
          <p:cNvSpPr/>
          <p:nvPr/>
        </p:nvSpPr>
        <p:spPr>
          <a:xfrm>
            <a:off x="6516216" y="6158845"/>
            <a:ext cx="230425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rgbClr val="3131FF"/>
              </a:solidFill>
              <a:latin typeface="나눔고딕" panose="020D0604000000000000" pitchFamily="50" charset="-127"/>
              <a:ea typeface="나눔고딕" panose="020D0604000000000000" pitchFamily="50" charset="-127"/>
            </a:endParaRPr>
          </a:p>
        </p:txBody>
      </p:sp>
      <p:sp>
        <p:nvSpPr>
          <p:cNvPr id="9" name="직사각형 8">
            <a:extLst>
              <a:ext uri="{FF2B5EF4-FFF2-40B4-BE49-F238E27FC236}">
                <a16:creationId xmlns:a16="http://schemas.microsoft.com/office/drawing/2014/main" id="{18D4402F-B34F-441F-BA0E-4FD46F3A191F}"/>
              </a:ext>
            </a:extLst>
          </p:cNvPr>
          <p:cNvSpPr/>
          <p:nvPr/>
        </p:nvSpPr>
        <p:spPr>
          <a:xfrm>
            <a:off x="395536" y="3392996"/>
            <a:ext cx="4536504" cy="294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Font typeface="Arial" panose="020B0604020202020204" pitchFamily="34" charset="0"/>
              <a:buChar char="•"/>
            </a:pPr>
            <a:endPar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sp>
        <p:nvSpPr>
          <p:cNvPr id="5" name="TextBox 4"/>
          <p:cNvSpPr txBox="1"/>
          <p:nvPr/>
        </p:nvSpPr>
        <p:spPr>
          <a:xfrm>
            <a:off x="107504" y="908720"/>
            <a:ext cx="8856984" cy="5786199"/>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Recommended sleep time for ages 14-17 is 8-10 hours (National Sleep Foundation, 2006)</a:t>
            </a: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Severe</a:t>
            </a:r>
            <a:r>
              <a:rPr lang="en-US" altLang="ko-KR" sz="2400" b="1" dirty="0">
                <a:latin typeface="Tahoma" panose="020B0604030504040204" pitchFamily="34" charset="0"/>
                <a:ea typeface="나눔고딕" panose="020D0604000000000000" pitchFamily="50" charset="-127"/>
                <a:cs typeface="Tahoma" panose="020B0604030504040204" pitchFamily="34" charset="0"/>
              </a:rPr>
              <a:t> </a:t>
            </a:r>
            <a:r>
              <a:rPr lang="en-US" altLang="ko-KR" sz="2400" b="1" dirty="0">
                <a:solidFill>
                  <a:srgbClr val="0070C0"/>
                </a:solidFill>
                <a:latin typeface="Tahoma" panose="020B0604030504040204" pitchFamily="34" charset="0"/>
                <a:ea typeface="나눔고딕" panose="020D0604000000000000" pitchFamily="50" charset="-127"/>
                <a:cs typeface="Tahoma" panose="020B0604030504040204" pitchFamily="34" charset="0"/>
              </a:rPr>
              <a:t>sleep deprivation</a:t>
            </a:r>
            <a:r>
              <a:rPr lang="en-US" altLang="ko-KR" sz="2400" b="1" dirty="0">
                <a:latin typeface="Tahoma" panose="020B0604030504040204" pitchFamily="34" charset="0"/>
                <a:ea typeface="나눔고딕" panose="020D0604000000000000" pitchFamily="50" charset="-127"/>
                <a:cs typeface="Tahoma" panose="020B0604030504040204" pitchFamily="34" charset="0"/>
              </a:rPr>
              <a:t> </a:t>
            </a:r>
            <a:r>
              <a:rPr lang="en-US" altLang="ko-KR" sz="2400" dirty="0">
                <a:latin typeface="Tahoma" panose="020B0604030504040204" pitchFamily="34" charset="0"/>
                <a:ea typeface="나눔고딕" panose="020D0604000000000000" pitchFamily="50" charset="-127"/>
                <a:cs typeface="Tahoma" panose="020B0604030504040204" pitchFamily="34" charset="0"/>
              </a:rPr>
              <a:t>among</a:t>
            </a:r>
            <a:r>
              <a:rPr lang="en-US" altLang="ko-KR" sz="2400" b="1" dirty="0">
                <a:latin typeface="Tahoma" panose="020B0604030504040204" pitchFamily="34" charset="0"/>
                <a:ea typeface="나눔고딕" panose="020D0604000000000000" pitchFamily="50" charset="-127"/>
                <a:cs typeface="Tahoma" panose="020B0604030504040204" pitchFamily="34" charset="0"/>
              </a:rPr>
              <a:t> Korean students</a:t>
            </a: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buFont typeface="Arial" panose="020B0604020202020204" pitchFamily="34" charset="0"/>
              <a:buChar char="•"/>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800100" lvl="1" indent="-342900">
              <a:buFont typeface="Arial" panose="020B0604020202020204" pitchFamily="34" charset="0"/>
              <a:buChar char="•"/>
            </a:pPr>
            <a:endParaRPr lang="en-US" altLang="ko-KR" sz="2000" dirty="0">
              <a:latin typeface="Tahoma" panose="020B0604030504040204" pitchFamily="34" charset="0"/>
              <a:ea typeface="나눔고딕" panose="020D0604000000000000" pitchFamily="50" charset="-127"/>
              <a:cs typeface="Tahoma" panose="020B0604030504040204" pitchFamily="34" charset="0"/>
            </a:endParaRPr>
          </a:p>
          <a:p>
            <a:pPr marL="800100" lvl="1" indent="-342900">
              <a:buFont typeface="Arial" panose="020B0604020202020204" pitchFamily="34" charset="0"/>
              <a:buChar char="•"/>
            </a:pPr>
            <a:endParaRPr lang="en-US" altLang="ko-KR" sz="2000" dirty="0">
              <a:latin typeface="Tahoma" panose="020B0604030504040204" pitchFamily="34" charset="0"/>
              <a:ea typeface="나눔고딕" panose="020D0604000000000000" pitchFamily="50" charset="-127"/>
              <a:cs typeface="Tahoma" panose="020B0604030504040204" pitchFamily="34" charset="0"/>
            </a:endParaRPr>
          </a:p>
          <a:p>
            <a:pPr marL="800100" lvl="1" indent="-342900">
              <a:buFont typeface="Arial" panose="020B0604020202020204" pitchFamily="34" charset="0"/>
              <a:buChar char="•"/>
            </a:pPr>
            <a:endParaRPr lang="en-US" altLang="ko-KR" sz="2000" dirty="0">
              <a:latin typeface="Tahoma" panose="020B0604030504040204" pitchFamily="34" charset="0"/>
              <a:ea typeface="나눔고딕" panose="020D0604000000000000" pitchFamily="50" charset="-127"/>
              <a:cs typeface="Tahoma" panose="020B0604030504040204" pitchFamily="34" charset="0"/>
            </a:endParaRPr>
          </a:p>
          <a:p>
            <a:pPr marL="800100" lvl="1" indent="-342900">
              <a:buFont typeface="Arial" panose="020B0604020202020204" pitchFamily="34" charset="0"/>
              <a:buChar char="•"/>
            </a:pPr>
            <a:endParaRPr lang="en-US" altLang="ko-KR" sz="2000" dirty="0">
              <a:latin typeface="Tahoma" panose="020B0604030504040204" pitchFamily="34" charset="0"/>
              <a:ea typeface="나눔고딕" panose="020D0604000000000000" pitchFamily="50" charset="-127"/>
              <a:cs typeface="Tahoma" panose="020B0604030504040204" pitchFamily="34" charset="0"/>
            </a:endParaRPr>
          </a:p>
          <a:p>
            <a:pPr lvl="1"/>
            <a:endParaRPr lang="en-US" altLang="ko-KR" sz="1000" dirty="0">
              <a:latin typeface="Tahoma" panose="020B0604030504040204" pitchFamily="34" charset="0"/>
              <a:ea typeface="나눔고딕" panose="020D0604000000000000" pitchFamily="50" charset="-127"/>
              <a:cs typeface="Tahoma" panose="020B0604030504040204" pitchFamily="34" charset="0"/>
            </a:endParaRPr>
          </a:p>
          <a:p>
            <a:pPr marL="800100" lvl="1" indent="-342900">
              <a:buFont typeface="Arial" panose="020B0604020202020204" pitchFamily="34" charset="0"/>
              <a:buChar char="•"/>
            </a:pPr>
            <a:r>
              <a:rPr lang="en-US" altLang="ko-KR" sz="2000" dirty="0">
                <a:latin typeface="Tahoma" panose="020B0604030504040204" pitchFamily="34" charset="0"/>
                <a:ea typeface="나눔고딕" panose="020D0604000000000000" pitchFamily="50" charset="-127"/>
                <a:cs typeface="Tahoma" panose="020B0604030504040204" pitchFamily="34" charset="0"/>
              </a:rPr>
              <a:t>Sleep duration of academic high school students on weekdays is </a:t>
            </a:r>
            <a:br>
              <a:rPr lang="en-US" altLang="ko-KR" sz="2000" dirty="0">
                <a:latin typeface="Tahoma" panose="020B0604030504040204" pitchFamily="34" charset="0"/>
                <a:ea typeface="나눔고딕" panose="020D0604000000000000" pitchFamily="50" charset="-127"/>
                <a:cs typeface="Tahoma" panose="020B0604030504040204" pitchFamily="34" charset="0"/>
              </a:rPr>
            </a:br>
            <a:r>
              <a:rPr lang="en-US" altLang="ko-KR" sz="2000" b="1" dirty="0">
                <a:latin typeface="Tahoma" panose="020B0604030504040204" pitchFamily="34" charset="0"/>
                <a:ea typeface="나눔고딕" panose="020D0604000000000000" pitchFamily="50" charset="-127"/>
                <a:cs typeface="Tahoma" panose="020B0604030504040204" pitchFamily="34" charset="0"/>
              </a:rPr>
              <a:t>2.5 hours less</a:t>
            </a:r>
            <a:r>
              <a:rPr lang="en-US" altLang="ko-KR" sz="2000" dirty="0">
                <a:latin typeface="Tahoma" panose="020B0604030504040204" pitchFamily="34" charset="0"/>
                <a:ea typeface="나눔고딕" panose="020D0604000000000000" pitchFamily="50" charset="-127"/>
                <a:cs typeface="Tahoma" panose="020B0604030504040204" pitchFamily="34" charset="0"/>
              </a:rPr>
              <a:t> than their counterparts in </a:t>
            </a:r>
            <a:r>
              <a:rPr lang="en-US" altLang="ko-KR" sz="2000" b="1" dirty="0">
                <a:latin typeface="Tahoma" panose="020B0604030504040204" pitchFamily="34" charset="0"/>
                <a:ea typeface="나눔고딕" panose="020D0604000000000000" pitchFamily="50" charset="-127"/>
                <a:cs typeface="Tahoma" panose="020B0604030504040204" pitchFamily="34" charset="0"/>
              </a:rPr>
              <a:t>US </a:t>
            </a:r>
            <a:r>
              <a:rPr lang="en-US" altLang="ko-KR" sz="2000" dirty="0">
                <a:latin typeface="Tahoma" panose="020B0604030504040204" pitchFamily="34" charset="0"/>
                <a:ea typeface="나눔고딕" panose="020D0604000000000000" pitchFamily="50" charset="-127"/>
                <a:cs typeface="Tahoma" panose="020B0604030504040204" pitchFamily="34" charset="0"/>
              </a:rPr>
              <a:t>(BLS, 2018)</a:t>
            </a:r>
          </a:p>
        </p:txBody>
      </p:sp>
      <p:graphicFrame>
        <p:nvGraphicFramePr>
          <p:cNvPr id="8" name="차트 7"/>
          <p:cNvGraphicFramePr>
            <a:graphicFrameLocks/>
          </p:cNvGraphicFramePr>
          <p:nvPr>
            <p:extLst>
              <p:ext uri="{D42A27DB-BD31-4B8C-83A1-F6EECF244321}">
                <p14:modId xmlns:p14="http://schemas.microsoft.com/office/powerpoint/2010/main" val="3423789380"/>
              </p:ext>
            </p:extLst>
          </p:nvPr>
        </p:nvGraphicFramePr>
        <p:xfrm>
          <a:off x="1835696" y="2600908"/>
          <a:ext cx="5328592" cy="31323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114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4" end="1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rmAutofit/>
          </a:bodyPr>
          <a:lstStyle/>
          <a:p>
            <a:r>
              <a:rPr lang="ko-KR" altLang="en-US" sz="2800" dirty="0">
                <a:solidFill>
                  <a:srgbClr val="002060"/>
                </a:solidFill>
                <a:latin typeface="Tahoma" panose="020B0604030504040204" pitchFamily="34" charset="0"/>
                <a:ea typeface="나눔고딕" pitchFamily="50" charset="-127"/>
                <a:cs typeface="Tahoma" panose="020B0604030504040204" pitchFamily="34" charset="0"/>
              </a:rPr>
              <a:t>  </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Motivation</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1520" y="1186640"/>
            <a:ext cx="8568952" cy="541071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Previous studies reported associations between </a:t>
            </a:r>
            <a:r>
              <a:rPr lang="en-US" altLang="ko-KR" sz="2400" b="1" dirty="0">
                <a:latin typeface="Tahoma" panose="020B0604030504040204" pitchFamily="34" charset="0"/>
                <a:ea typeface="나눔고딕" panose="020D0604000000000000" pitchFamily="50" charset="-127"/>
                <a:cs typeface="Tahoma" panose="020B0604030504040204" pitchFamily="34" charset="0"/>
              </a:rPr>
              <a:t>sleep time (sleep deprivation)</a:t>
            </a:r>
            <a:r>
              <a:rPr lang="en-US" altLang="ko-KR" sz="2400" dirty="0">
                <a:latin typeface="Tahoma" panose="020B0604030504040204" pitchFamily="34" charset="0"/>
                <a:ea typeface="나눔고딕" panose="020D0604000000000000" pitchFamily="50" charset="-127"/>
                <a:cs typeface="Tahoma" panose="020B0604030504040204" pitchFamily="34" charset="0"/>
              </a:rPr>
              <a:t> and </a:t>
            </a:r>
          </a:p>
          <a:p>
            <a:pPr marL="742950" lvl="1" indent="-285750">
              <a:lnSpc>
                <a:spcPct val="120000"/>
              </a:lnSpc>
              <a:buFont typeface="Arial" panose="020B0604020202020204" pitchFamily="34" charset="0"/>
              <a:buChar char="•"/>
            </a:pPr>
            <a:r>
              <a:rPr lang="en-US" altLang="ko-KR" sz="2400" b="1" dirty="0">
                <a:latin typeface="Tahoma" panose="020B0604030504040204" pitchFamily="34" charset="0"/>
                <a:ea typeface="나눔고딕" panose="020D0604000000000000" pitchFamily="50" charset="-127"/>
                <a:cs typeface="Tahoma" panose="020B0604030504040204" pitchFamily="34" charset="0"/>
              </a:rPr>
              <a:t>Health: </a:t>
            </a:r>
            <a:r>
              <a:rPr lang="en-US" altLang="ko-KR" sz="2400" dirty="0">
                <a:latin typeface="Tahoma" panose="020B0604030504040204" pitchFamily="34" charset="0"/>
                <a:cs typeface="Tahoma" panose="020B0604030504040204" pitchFamily="34" charset="0"/>
              </a:rPr>
              <a:t>Obesity, mental health (suicidal ideation), daytime functioning, mortality risk</a:t>
            </a:r>
            <a:br>
              <a:rPr lang="en-US" altLang="ko-KR" sz="2400" dirty="0">
                <a:latin typeface="Tahoma" panose="020B0604030504040204" pitchFamily="34" charset="0"/>
                <a:cs typeface="Tahoma" panose="020B0604030504040204" pitchFamily="34" charset="0"/>
              </a:rPr>
            </a:br>
            <a:r>
              <a:rPr lang="en-US" altLang="ko-KR" sz="2400" dirty="0">
                <a:latin typeface="Tahoma" panose="020B0604030504040204" pitchFamily="34" charset="0"/>
                <a:cs typeface="Tahoma" panose="020B0604030504040204" pitchFamily="34" charset="0"/>
              </a:rPr>
              <a:t>(e.g.,</a:t>
            </a:r>
            <a:r>
              <a:rPr lang="ko-KR" altLang="en-US" sz="2400" dirty="0">
                <a:latin typeface="Tahoma" panose="020B0604030504040204" pitchFamily="34" charset="0"/>
                <a:cs typeface="Tahoma" panose="020B0604030504040204" pitchFamily="34" charset="0"/>
              </a:rPr>
              <a:t> </a:t>
            </a:r>
            <a:r>
              <a:rPr lang="en-US" altLang="ko-KR" sz="2400" dirty="0">
                <a:latin typeface="Tahoma" panose="020B0604030504040204" pitchFamily="34" charset="0"/>
                <a:cs typeface="Tahoma" panose="020B0604030504040204" pitchFamily="34" charset="0"/>
              </a:rPr>
              <a:t>Chen et al. 2006; Dahl et al. 2002)</a:t>
            </a:r>
          </a:p>
          <a:p>
            <a:pPr marL="742950" lvl="1" indent="-285750">
              <a:lnSpc>
                <a:spcPct val="120000"/>
              </a:lnSpc>
              <a:buFont typeface="Arial" panose="020B0604020202020204" pitchFamily="34" charset="0"/>
              <a:buChar char="•"/>
            </a:pPr>
            <a:r>
              <a:rPr lang="en-US" altLang="ko-KR" sz="2400" b="1" dirty="0">
                <a:latin typeface="Tahoma" panose="020B0604030504040204" pitchFamily="34" charset="0"/>
                <a:ea typeface="나눔고딕" panose="020D0604000000000000" pitchFamily="50" charset="-127"/>
                <a:cs typeface="Tahoma" panose="020B0604030504040204" pitchFamily="34" charset="0"/>
              </a:rPr>
              <a:t>Academic outcomes </a:t>
            </a:r>
            <a:r>
              <a:rPr lang="en-US" altLang="ko-KR" sz="2400" dirty="0">
                <a:latin typeface="Tahoma" panose="020B0604030504040204" pitchFamily="34" charset="0"/>
                <a:cs typeface="Tahoma" panose="020B0604030504040204" pitchFamily="34" charset="0"/>
              </a:rPr>
              <a:t>(e.g., Carrell et al. 2011)</a:t>
            </a: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a:lnSpc>
                <a:spcPct val="120000"/>
              </a:lnSpc>
            </a:pPr>
            <a:endParaRPr lang="en-US" altLang="ko-KR" sz="2400" b="1" dirty="0">
              <a:latin typeface="Tahoma" panose="020B0604030504040204" pitchFamily="34" charset="0"/>
              <a:ea typeface="나눔고딕" panose="020D0604000000000000" pitchFamily="50" charset="-127"/>
              <a:cs typeface="Tahoma" panose="020B0604030504040204" pitchFamily="34" charset="0"/>
            </a:endParaRPr>
          </a:p>
          <a:p>
            <a:pPr marL="342900" indent="-342900">
              <a:lnSpc>
                <a:spcPct val="120000"/>
              </a:lnSpc>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Efforts were made to introduce a </a:t>
            </a:r>
            <a:r>
              <a:rPr lang="en-US" altLang="ko-KR" sz="2400" b="1" dirty="0">
                <a:latin typeface="Tahoma" panose="020B0604030504040204" pitchFamily="34" charset="0"/>
                <a:ea typeface="나눔고딕" panose="020D0604000000000000" pitchFamily="50" charset="-127"/>
                <a:cs typeface="Tahoma" panose="020B0604030504040204" pitchFamily="34" charset="0"/>
              </a:rPr>
              <a:t>delay in the school start time </a:t>
            </a:r>
            <a:r>
              <a:rPr lang="en-US" altLang="ko-KR" sz="2400" dirty="0">
                <a:latin typeface="Tahoma" panose="020B0604030504040204" pitchFamily="34" charset="0"/>
                <a:ea typeface="나눔고딕" panose="020D0604000000000000" pitchFamily="50" charset="-127"/>
                <a:cs typeface="Tahoma" panose="020B0604030504040204" pitchFamily="34" charset="0"/>
              </a:rPr>
              <a:t>into a </a:t>
            </a:r>
            <a:r>
              <a:rPr lang="en-US" altLang="ko-KR" sz="2400" b="1" dirty="0">
                <a:latin typeface="Tahoma" panose="020B0604030504040204" pitchFamily="34" charset="0"/>
                <a:ea typeface="나눔고딕" panose="020D0604000000000000" pitchFamily="50" charset="-127"/>
                <a:cs typeface="Tahoma" panose="020B0604030504040204" pitchFamily="34" charset="0"/>
              </a:rPr>
              <a:t>policy</a:t>
            </a:r>
            <a:r>
              <a:rPr lang="en-US" altLang="ko-KR" sz="2400" dirty="0">
                <a:latin typeface="Tahoma" panose="020B0604030504040204" pitchFamily="34" charset="0"/>
                <a:ea typeface="나눔고딕" panose="020D0604000000000000" pitchFamily="50" charset="-127"/>
                <a:cs typeface="Tahoma" panose="020B0604030504040204" pitchFamily="34" charset="0"/>
              </a:rPr>
              <a:t> </a:t>
            </a:r>
          </a:p>
          <a:p>
            <a:pPr marL="800100" lvl="1" indent="-342900">
              <a:lnSpc>
                <a:spcPct val="120000"/>
              </a:lnSpc>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To help </a:t>
            </a:r>
            <a:r>
              <a:rPr lang="en-US" altLang="ko-KR" sz="2400" b="1" dirty="0">
                <a:latin typeface="Tahoma" panose="020B0604030504040204" pitchFamily="34" charset="0"/>
                <a:ea typeface="나눔고딕" panose="020D0604000000000000" pitchFamily="50" charset="-127"/>
                <a:cs typeface="Tahoma" panose="020B0604030504040204" pitchFamily="34" charset="0"/>
              </a:rPr>
              <a:t>students to sleep more</a:t>
            </a:r>
          </a:p>
          <a:p>
            <a:pPr marL="800100" lvl="1" indent="-342900">
              <a:lnSpc>
                <a:spcPct val="120000"/>
              </a:lnSpc>
              <a:buFont typeface="Arial" panose="020B0604020202020204" pitchFamily="34" charset="0"/>
              <a:buChar char="•"/>
            </a:pPr>
            <a:r>
              <a:rPr lang="en-US" altLang="ko-KR" sz="2400" dirty="0">
                <a:latin typeface="Tahoma" panose="020B0604030504040204" pitchFamily="34" charset="0"/>
                <a:ea typeface="나눔고딕" panose="020D0604000000000000" pitchFamily="50" charset="-127"/>
                <a:cs typeface="Tahoma" panose="020B0604030504040204" pitchFamily="34" charset="0"/>
              </a:rPr>
              <a:t>(consequently) to have </a:t>
            </a:r>
            <a:r>
              <a:rPr lang="en-US" altLang="ko-KR" sz="2400" b="1" dirty="0">
                <a:latin typeface="Tahoma" panose="020B0604030504040204" pitchFamily="34" charset="0"/>
                <a:ea typeface="나눔고딕" panose="020D0604000000000000" pitchFamily="50" charset="-127"/>
                <a:cs typeface="Tahoma" panose="020B0604030504040204" pitchFamily="34" charset="0"/>
              </a:rPr>
              <a:t>positive impacts on health and academic outcomes</a:t>
            </a:r>
            <a:endParaRPr lang="ko-KR" altLang="en-US" sz="2400" dirty="0"/>
          </a:p>
        </p:txBody>
      </p:sp>
    </p:spTree>
    <p:extLst>
      <p:ext uri="{BB962C8B-B14F-4D97-AF65-F5344CB8AC3E}">
        <p14:creationId xmlns:p14="http://schemas.microsoft.com/office/powerpoint/2010/main" val="38213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rmAutofit/>
          </a:bodyPr>
          <a:lstStyle/>
          <a:p>
            <a:r>
              <a:rPr lang="ko-KR" altLang="en-US" sz="2800" dirty="0">
                <a:solidFill>
                  <a:srgbClr val="002060"/>
                </a:solidFill>
                <a:latin typeface="Tahoma" panose="020B0604030504040204" pitchFamily="34" charset="0"/>
                <a:ea typeface="나눔고딕" pitchFamily="50" charset="-127"/>
                <a:cs typeface="Tahoma" panose="020B0604030504040204" pitchFamily="34" charset="0"/>
              </a:rPr>
              <a:t>  </a:t>
            </a:r>
            <a:r>
              <a:rPr lang="en-US" altLang="ko-KR" sz="3200" dirty="0">
                <a:solidFill>
                  <a:srgbClr val="002060"/>
                </a:solidFill>
                <a:latin typeface="Tahoma" panose="020B0604030504040204" pitchFamily="34" charset="0"/>
                <a:ea typeface="Tahoma" panose="020B0604030504040204" pitchFamily="34" charset="0"/>
                <a:cs typeface="Tahoma" panose="020B0604030504040204" pitchFamily="34" charset="0"/>
              </a:rPr>
              <a:t>Motivation</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01444" y="788076"/>
            <a:ext cx="8568952" cy="2051074"/>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endParaRPr lang="en-US" altLang="ko-KR" dirty="0">
              <a:latin typeface="Tahoma" panose="020B0604030504040204" pitchFamily="34" charset="0"/>
              <a:ea typeface="Tahoma" panose="020B0604030504040204" pitchFamily="34" charset="0"/>
              <a:cs typeface="Tahoma" panose="020B0604030504040204" pitchFamily="34" charset="0"/>
            </a:endParaRPr>
          </a:p>
        </p:txBody>
      </p:sp>
      <p:pic>
        <p:nvPicPr>
          <p:cNvPr id="3" name="그림 2">
            <a:extLst>
              <a:ext uri="{FF2B5EF4-FFF2-40B4-BE49-F238E27FC236}">
                <a16:creationId xmlns:a16="http://schemas.microsoft.com/office/drawing/2014/main" id="{92B4613C-5140-495A-AD69-2154659D1D4D}"/>
              </a:ext>
            </a:extLst>
          </p:cNvPr>
          <p:cNvPicPr>
            <a:picLocks noChangeAspect="1"/>
          </p:cNvPicPr>
          <p:nvPr/>
        </p:nvPicPr>
        <p:blipFill>
          <a:blip r:embed="rId3"/>
          <a:stretch>
            <a:fillRect/>
          </a:stretch>
        </p:blipFill>
        <p:spPr>
          <a:xfrm>
            <a:off x="323528" y="1196752"/>
            <a:ext cx="4140000" cy="2451373"/>
          </a:xfrm>
          <a:prstGeom prst="rect">
            <a:avLst/>
          </a:prstGeom>
        </p:spPr>
      </p:pic>
      <p:sp>
        <p:nvSpPr>
          <p:cNvPr id="4" name="TextBox 3">
            <a:extLst>
              <a:ext uri="{FF2B5EF4-FFF2-40B4-BE49-F238E27FC236}">
                <a16:creationId xmlns:a16="http://schemas.microsoft.com/office/drawing/2014/main" id="{C3BAC872-0389-44C8-B8DF-A5577571E6FD}"/>
              </a:ext>
            </a:extLst>
          </p:cNvPr>
          <p:cNvSpPr txBox="1"/>
          <p:nvPr/>
        </p:nvSpPr>
        <p:spPr>
          <a:xfrm>
            <a:off x="320976" y="4077072"/>
            <a:ext cx="8488560" cy="2494273"/>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ko-KR" dirty="0">
                <a:latin typeface="Tahoma" panose="020B0604030504040204" pitchFamily="34" charset="0"/>
                <a:ea typeface="Tahoma" panose="020B0604030504040204" pitchFamily="34" charset="0"/>
                <a:cs typeface="Tahoma" panose="020B0604030504040204" pitchFamily="34" charset="0"/>
                <a:hlinkClick r:id="rId4"/>
              </a:rPr>
              <a:t>“Later Start Times For </a:t>
            </a:r>
            <a:r>
              <a:rPr lang="en-US" altLang="ko-KR" b="1" dirty="0">
                <a:latin typeface="Tahoma" panose="020B0604030504040204" pitchFamily="34" charset="0"/>
                <a:ea typeface="Tahoma" panose="020B0604030504040204" pitchFamily="34" charset="0"/>
                <a:cs typeface="Tahoma" panose="020B0604030504040204" pitchFamily="34" charset="0"/>
                <a:hlinkClick r:id="rId4"/>
              </a:rPr>
              <a:t>California</a:t>
            </a:r>
            <a:r>
              <a:rPr lang="en-US" altLang="ko-KR" dirty="0">
                <a:latin typeface="Tahoma" panose="020B0604030504040204" pitchFamily="34" charset="0"/>
                <a:ea typeface="Tahoma" panose="020B0604030504040204" pitchFamily="34" charset="0"/>
                <a:cs typeface="Tahoma" panose="020B0604030504040204" pitchFamily="34" charset="0"/>
                <a:hlinkClick r:id="rId4"/>
              </a:rPr>
              <a:t> Middle, High Students Signed Into Law” </a:t>
            </a:r>
            <a:r>
              <a:rPr lang="en-US" altLang="ko-KR" dirty="0">
                <a:latin typeface="Tahoma" panose="020B0604030504040204" pitchFamily="34" charset="0"/>
                <a:ea typeface="Tahoma" panose="020B0604030504040204" pitchFamily="34" charset="0"/>
                <a:cs typeface="Tahoma" panose="020B0604030504040204" pitchFamily="34" charset="0"/>
              </a:rPr>
              <a:t>(CBS, Oct., 2019)</a:t>
            </a:r>
          </a:p>
          <a:p>
            <a:pPr marL="342900" indent="-342900">
              <a:lnSpc>
                <a:spcPct val="120000"/>
              </a:lnSpc>
              <a:buFont typeface="Arial" panose="020B0604020202020204" pitchFamily="34" charset="0"/>
              <a:buChar char="•"/>
            </a:pPr>
            <a:endParaRPr lang="en-US" altLang="ko-KR" sz="1000" dirty="0">
              <a:latin typeface="Tahoma" panose="020B0604030504040204" pitchFamily="34" charset="0"/>
              <a:ea typeface="Tahoma" panose="020B0604030504040204" pitchFamily="34" charset="0"/>
              <a:cs typeface="Tahoma" panose="020B0604030504040204" pitchFamily="34" charset="0"/>
              <a:hlinkClick r:id="rId5"/>
            </a:endParaRPr>
          </a:p>
          <a:p>
            <a:pPr marL="800100" lvl="1" indent="-342900">
              <a:lnSpc>
                <a:spcPct val="120000"/>
              </a:lnSpc>
              <a:buFont typeface="Arial" panose="020B0604020202020204" pitchFamily="34" charset="0"/>
              <a:buChar char="•"/>
            </a:pPr>
            <a:r>
              <a:rPr lang="en-US" altLang="ko-KR" sz="2000" dirty="0">
                <a:latin typeface="Tahoma" panose="020B0604030504040204" pitchFamily="34" charset="0"/>
                <a:ea typeface="Tahoma" panose="020B0604030504040204" pitchFamily="34" charset="0"/>
                <a:cs typeface="Tahoma" panose="020B0604030504040204" pitchFamily="34" charset="0"/>
              </a:rPr>
              <a:t>A new law pushed back start times at most public middle and high schools, no earlier than 8:30 </a:t>
            </a:r>
            <a:r>
              <a:rPr lang="en-US" altLang="ko-KR" sz="2000" dirty="0" err="1">
                <a:latin typeface="Tahoma" panose="020B0604030504040204" pitchFamily="34" charset="0"/>
                <a:ea typeface="Tahoma" panose="020B0604030504040204" pitchFamily="34" charset="0"/>
                <a:cs typeface="Tahoma" panose="020B0604030504040204" pitchFamily="34" charset="0"/>
              </a:rPr>
              <a:t>a.m</a:t>
            </a:r>
            <a:r>
              <a:rPr lang="en-US" altLang="ko-KR" sz="2000" dirty="0">
                <a:latin typeface="Tahoma" panose="020B0604030504040204" pitchFamily="34" charset="0"/>
                <a:ea typeface="Tahoma" panose="020B0604030504040204" pitchFamily="34" charset="0"/>
                <a:cs typeface="Tahoma" panose="020B0604030504040204" pitchFamily="34" charset="0"/>
              </a:rPr>
              <a:t> (NY Times, 2019)</a:t>
            </a:r>
          </a:p>
          <a:p>
            <a:pPr marL="800100" lvl="1" indent="-342900">
              <a:lnSpc>
                <a:spcPct val="120000"/>
              </a:lnSpc>
              <a:buFont typeface="Arial" panose="020B0604020202020204" pitchFamily="34" charset="0"/>
              <a:buChar char="•"/>
            </a:pPr>
            <a:endParaRPr lang="ko-KR" altLang="ko-KR" sz="1000" dirty="0">
              <a:latin typeface="Tahoma" panose="020B0604030504040204" pitchFamily="34" charset="0"/>
              <a:cs typeface="Tahoma" panose="020B0604030504040204" pitchFamily="34" charset="0"/>
            </a:endParaRPr>
          </a:p>
          <a:p>
            <a:pPr marL="342900" indent="-342900">
              <a:lnSpc>
                <a:spcPct val="120000"/>
              </a:lnSpc>
              <a:buFont typeface="Arial" panose="020B0604020202020204" pitchFamily="34" charset="0"/>
              <a:buChar char="•"/>
            </a:pPr>
            <a:r>
              <a:rPr lang="en-US" altLang="ko-KR" dirty="0">
                <a:latin typeface="Tahoma" panose="020B0604030504040204" pitchFamily="34" charset="0"/>
                <a:ea typeface="Tahoma" panose="020B0604030504040204" pitchFamily="34" charset="0"/>
                <a:cs typeface="Tahoma" panose="020B0604030504040204" pitchFamily="34" charset="0"/>
                <a:hlinkClick r:id="rId6"/>
              </a:rPr>
              <a:t>“</a:t>
            </a:r>
            <a:r>
              <a:rPr lang="ko-KR" altLang="ko-KR" b="1" dirty="0" err="1">
                <a:latin typeface="Tahoma" panose="020B0604030504040204" pitchFamily="34" charset="0"/>
                <a:cs typeface="Tahoma" panose="020B0604030504040204" pitchFamily="34" charset="0"/>
                <a:hlinkClick r:id="rId6"/>
              </a:rPr>
              <a:t>Seattle</a:t>
            </a:r>
            <a:r>
              <a:rPr lang="ko-KR" altLang="ko-KR" b="1"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high</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schools</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find</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later</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start</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time</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improves</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academic</a:t>
            </a:r>
            <a:r>
              <a:rPr lang="ko-KR" altLang="ko-KR" dirty="0">
                <a:latin typeface="Tahoma" panose="020B0604030504040204" pitchFamily="34" charset="0"/>
                <a:cs typeface="Tahoma" panose="020B0604030504040204" pitchFamily="34" charset="0"/>
                <a:hlinkClick r:id="rId6"/>
              </a:rPr>
              <a:t> </a:t>
            </a:r>
            <a:r>
              <a:rPr lang="ko-KR" altLang="ko-KR" dirty="0" err="1">
                <a:latin typeface="Tahoma" panose="020B0604030504040204" pitchFamily="34" charset="0"/>
                <a:cs typeface="Tahoma" panose="020B0604030504040204" pitchFamily="34" charset="0"/>
                <a:hlinkClick r:id="rId6"/>
              </a:rPr>
              <a:t>performance</a:t>
            </a:r>
            <a:r>
              <a:rPr lang="en-US" altLang="ko-KR" dirty="0">
                <a:latin typeface="Tahoma" panose="020B0604030504040204" pitchFamily="34" charset="0"/>
                <a:ea typeface="Tahoma" panose="020B0604030504040204" pitchFamily="34" charset="0"/>
                <a:cs typeface="Tahoma" panose="020B0604030504040204" pitchFamily="34" charset="0"/>
                <a:hlinkClick r:id="rId6"/>
              </a:rPr>
              <a:t>” </a:t>
            </a:r>
            <a:r>
              <a:rPr lang="en-US" altLang="ko-KR" dirty="0">
                <a:latin typeface="Tahoma" panose="020B0604030504040204" pitchFamily="34" charset="0"/>
                <a:ea typeface="Tahoma" panose="020B0604030504040204" pitchFamily="34" charset="0"/>
                <a:cs typeface="Tahoma" panose="020B0604030504040204" pitchFamily="34" charset="0"/>
              </a:rPr>
              <a:t>(Dec., 2018)</a:t>
            </a:r>
          </a:p>
        </p:txBody>
      </p:sp>
      <p:pic>
        <p:nvPicPr>
          <p:cNvPr id="7" name="그림 6">
            <a:extLst>
              <a:ext uri="{FF2B5EF4-FFF2-40B4-BE49-F238E27FC236}">
                <a16:creationId xmlns:a16="http://schemas.microsoft.com/office/drawing/2014/main" id="{40DA4909-F442-4634-A288-036A1471A1FF}"/>
              </a:ext>
            </a:extLst>
          </p:cNvPr>
          <p:cNvPicPr>
            <a:picLocks noChangeAspect="1"/>
          </p:cNvPicPr>
          <p:nvPr/>
        </p:nvPicPr>
        <p:blipFill>
          <a:blip r:embed="rId7"/>
          <a:stretch>
            <a:fillRect/>
          </a:stretch>
        </p:blipFill>
        <p:spPr>
          <a:xfrm>
            <a:off x="4608464" y="1196753"/>
            <a:ext cx="4140000" cy="2451372"/>
          </a:xfrm>
          <a:prstGeom prst="rect">
            <a:avLst/>
          </a:prstGeom>
        </p:spPr>
      </p:pic>
    </p:spTree>
    <p:extLst>
      <p:ext uri="{BB962C8B-B14F-4D97-AF65-F5344CB8AC3E}">
        <p14:creationId xmlns:p14="http://schemas.microsoft.com/office/powerpoint/2010/main" val="106855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863E68FF-06F1-4B96-8F38-B014978E5045}"/>
              </a:ext>
            </a:extLst>
          </p:cNvPr>
          <p:cNvSpPr/>
          <p:nvPr/>
        </p:nvSpPr>
        <p:spPr>
          <a:xfrm>
            <a:off x="395536" y="1124744"/>
            <a:ext cx="8208912" cy="830997"/>
          </a:xfrm>
          <a:prstGeom prst="rect">
            <a:avLst/>
          </a:prstGeom>
        </p:spPr>
        <p:txBody>
          <a:bodyPr wrap="square">
            <a:spAutoFit/>
          </a:bodyPr>
          <a:lstStyle/>
          <a:p>
            <a:r>
              <a:rPr lang="en-US" altLang="ko-KR" sz="2400" dirty="0">
                <a:latin typeface="Tahoma" panose="020B0604030504040204" pitchFamily="34" charset="0"/>
                <a:ea typeface="Tahoma" panose="020B0604030504040204" pitchFamily="34" charset="0"/>
                <a:cs typeface="Tahoma" panose="020B0604030504040204" pitchFamily="34" charset="0"/>
                <a:hlinkClick r:id="rId2"/>
              </a:rPr>
              <a:t>“California Tells Schools to Start Later, Giving Teenagers More Sleep”</a:t>
            </a:r>
            <a:r>
              <a:rPr lang="en-US" altLang="ko-KR" sz="2400" dirty="0">
                <a:latin typeface="Tahoma" panose="020B0604030504040204" pitchFamily="34" charset="0"/>
                <a:ea typeface="Tahoma" panose="020B0604030504040204" pitchFamily="34" charset="0"/>
                <a:cs typeface="Tahoma" panose="020B0604030504040204" pitchFamily="34" charset="0"/>
              </a:rPr>
              <a:t> (NY Times, Oct, 2019)</a:t>
            </a:r>
            <a:endParaRPr lang="ko-KR" altLang="en-US" sz="2400" dirty="0"/>
          </a:p>
        </p:txBody>
      </p:sp>
      <p:sp>
        <p:nvSpPr>
          <p:cNvPr id="6" name="Title 1">
            <a:extLst>
              <a:ext uri="{FF2B5EF4-FFF2-40B4-BE49-F238E27FC236}">
                <a16:creationId xmlns:a16="http://schemas.microsoft.com/office/drawing/2014/main" id="{370E6FD2-5367-4C38-ADCF-682CA97EE491}"/>
              </a:ext>
            </a:extLst>
          </p:cNvPr>
          <p:cNvSpPr txBox="1">
            <a:spLocks/>
          </p:cNvSpPr>
          <p:nvPr/>
        </p:nvSpPr>
        <p:spPr>
          <a:xfrm>
            <a:off x="152400" y="152400"/>
            <a:ext cx="8229600" cy="609600"/>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ko-KR" altLang="en-US" sz="2800">
                <a:solidFill>
                  <a:srgbClr val="002060"/>
                </a:solidFill>
                <a:latin typeface="Tahoma" panose="020B0604030504040204" pitchFamily="34" charset="0"/>
                <a:ea typeface="나눔고딕" pitchFamily="50" charset="-127"/>
                <a:cs typeface="Tahoma" panose="020B0604030504040204" pitchFamily="34" charset="0"/>
              </a:rPr>
              <a:t>  </a:t>
            </a:r>
            <a:r>
              <a:rPr lang="en-US" altLang="ko-KR" sz="3200">
                <a:solidFill>
                  <a:srgbClr val="002060"/>
                </a:solidFill>
                <a:latin typeface="Tahoma" panose="020B0604030504040204" pitchFamily="34" charset="0"/>
                <a:ea typeface="Tahoma" panose="020B0604030504040204" pitchFamily="34" charset="0"/>
                <a:cs typeface="Tahoma" panose="020B0604030504040204" pitchFamily="34" charset="0"/>
              </a:rPr>
              <a:t>Motivation</a:t>
            </a:r>
            <a:endPar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cxnSp>
        <p:nvCxnSpPr>
          <p:cNvPr id="7" name="직선 연결선 6">
            <a:extLst>
              <a:ext uri="{FF2B5EF4-FFF2-40B4-BE49-F238E27FC236}">
                <a16:creationId xmlns:a16="http://schemas.microsoft.com/office/drawing/2014/main" id="{E860D4D4-2E52-4257-AF8F-8406F3118FD3}"/>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9B1F6600-D9C7-410B-814D-AEA258935777}"/>
              </a:ext>
            </a:extLst>
          </p:cNvPr>
          <p:cNvPicPr>
            <a:picLocks noChangeAspect="1"/>
          </p:cNvPicPr>
          <p:nvPr/>
        </p:nvPicPr>
        <p:blipFill>
          <a:blip r:embed="rId3"/>
          <a:stretch>
            <a:fillRect/>
          </a:stretch>
        </p:blipFill>
        <p:spPr>
          <a:xfrm>
            <a:off x="1223628" y="2204864"/>
            <a:ext cx="6696744" cy="4333187"/>
          </a:xfrm>
          <a:prstGeom prst="rect">
            <a:avLst/>
          </a:prstGeom>
          <a:ln>
            <a:solidFill>
              <a:schemeClr val="accent1">
                <a:shade val="50000"/>
              </a:schemeClr>
            </a:solidFill>
          </a:ln>
        </p:spPr>
      </p:pic>
      <p:sp>
        <p:nvSpPr>
          <p:cNvPr id="11" name="직사각형 10">
            <a:extLst>
              <a:ext uri="{FF2B5EF4-FFF2-40B4-BE49-F238E27FC236}">
                <a16:creationId xmlns:a16="http://schemas.microsoft.com/office/drawing/2014/main" id="{ED663C5E-49B4-42C3-86DE-261810DD9F9D}"/>
              </a:ext>
            </a:extLst>
          </p:cNvPr>
          <p:cNvSpPr/>
          <p:nvPr/>
        </p:nvSpPr>
        <p:spPr>
          <a:xfrm>
            <a:off x="1295636" y="2276872"/>
            <a:ext cx="6552728"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47B4E5E5-5EF6-465A-829A-DBB0AD2DD965}"/>
              </a:ext>
            </a:extLst>
          </p:cNvPr>
          <p:cNvSpPr/>
          <p:nvPr/>
        </p:nvSpPr>
        <p:spPr>
          <a:xfrm>
            <a:off x="1619672" y="3717032"/>
            <a:ext cx="1224136" cy="36004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B10BC11B-3DF2-4D4D-BE6D-65406D093151}"/>
              </a:ext>
            </a:extLst>
          </p:cNvPr>
          <p:cNvSpPr/>
          <p:nvPr/>
        </p:nvSpPr>
        <p:spPr>
          <a:xfrm>
            <a:off x="1331640" y="4365104"/>
            <a:ext cx="3528392"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AF7EBA5-EDA9-4FE2-A9E7-7F3C37C8ABE5}"/>
              </a:ext>
            </a:extLst>
          </p:cNvPr>
          <p:cNvSpPr/>
          <p:nvPr/>
        </p:nvSpPr>
        <p:spPr>
          <a:xfrm>
            <a:off x="2915816" y="5445224"/>
            <a:ext cx="2664296" cy="36004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C457F2D-A59A-4E22-94F9-FFE0B67DEA02}"/>
              </a:ext>
            </a:extLst>
          </p:cNvPr>
          <p:cNvSpPr/>
          <p:nvPr/>
        </p:nvSpPr>
        <p:spPr>
          <a:xfrm>
            <a:off x="3059832" y="2564904"/>
            <a:ext cx="1611796"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C2941BED-54BC-4C8F-8696-E0CF9843523E}"/>
              </a:ext>
            </a:extLst>
          </p:cNvPr>
          <p:cNvSpPr/>
          <p:nvPr/>
        </p:nvSpPr>
        <p:spPr>
          <a:xfrm>
            <a:off x="5477390" y="3717032"/>
            <a:ext cx="2259868"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53E48E99-A8A8-416F-B1E7-5C5865E2BF2B}"/>
              </a:ext>
            </a:extLst>
          </p:cNvPr>
          <p:cNvSpPr/>
          <p:nvPr/>
        </p:nvSpPr>
        <p:spPr>
          <a:xfrm>
            <a:off x="2672172" y="5805264"/>
            <a:ext cx="1467780"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4EA6B650-B606-4E44-BE3B-58C5FCB1DE9F}"/>
              </a:ext>
            </a:extLst>
          </p:cNvPr>
          <p:cNvSpPr/>
          <p:nvPr/>
        </p:nvSpPr>
        <p:spPr>
          <a:xfrm>
            <a:off x="6163980" y="4653136"/>
            <a:ext cx="1360348"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B61799A-6AD0-43A0-9CBA-CB968F5C14B3}"/>
              </a:ext>
            </a:extLst>
          </p:cNvPr>
          <p:cNvSpPr/>
          <p:nvPr/>
        </p:nvSpPr>
        <p:spPr>
          <a:xfrm>
            <a:off x="1403648" y="5013176"/>
            <a:ext cx="5165918"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58DE6CB-F7B7-4E22-8F17-7FE9614810F6}"/>
              </a:ext>
            </a:extLst>
          </p:cNvPr>
          <p:cNvSpPr/>
          <p:nvPr/>
        </p:nvSpPr>
        <p:spPr>
          <a:xfrm>
            <a:off x="1331640" y="4005064"/>
            <a:ext cx="4145750"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9D39AEC-0845-4697-8CAF-56D611FFBA1F}"/>
              </a:ext>
            </a:extLst>
          </p:cNvPr>
          <p:cNvSpPr/>
          <p:nvPr/>
        </p:nvSpPr>
        <p:spPr>
          <a:xfrm>
            <a:off x="5580112" y="4037795"/>
            <a:ext cx="392771" cy="32730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867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452048" cy="609600"/>
          </a:xfrm>
        </p:spPr>
        <p:txBody>
          <a:bodyPr>
            <a:normAutofit fontScale="90000"/>
          </a:bodyPr>
          <a:lstStyle/>
          <a:p>
            <a:r>
              <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rPr>
              <a:t>School Starting Time before the policy (Gyeonggi)</a:t>
            </a: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F5BFE719-2FCD-4C71-BB0C-5295DE254972}"/>
              </a:ext>
            </a:extLst>
          </p:cNvPr>
          <p:cNvSpPr/>
          <p:nvPr/>
        </p:nvSpPr>
        <p:spPr>
          <a:xfrm>
            <a:off x="6516216" y="6158845"/>
            <a:ext cx="230425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rgbClr val="3131FF"/>
              </a:solidFill>
              <a:latin typeface="나눔고딕" panose="020D0604000000000000" pitchFamily="50" charset="-127"/>
              <a:ea typeface="나눔고딕" panose="020D0604000000000000" pitchFamily="50" charset="-127"/>
            </a:endParaRPr>
          </a:p>
        </p:txBody>
      </p:sp>
      <p:sp>
        <p:nvSpPr>
          <p:cNvPr id="9" name="직사각형 8">
            <a:extLst>
              <a:ext uri="{FF2B5EF4-FFF2-40B4-BE49-F238E27FC236}">
                <a16:creationId xmlns:a16="http://schemas.microsoft.com/office/drawing/2014/main" id="{18D4402F-B34F-441F-BA0E-4FD46F3A191F}"/>
              </a:ext>
            </a:extLst>
          </p:cNvPr>
          <p:cNvSpPr/>
          <p:nvPr/>
        </p:nvSpPr>
        <p:spPr>
          <a:xfrm>
            <a:off x="395536" y="3392996"/>
            <a:ext cx="4536504" cy="294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Font typeface="Arial" panose="020B0604020202020204" pitchFamily="34" charset="0"/>
              <a:buChar char="•"/>
            </a:pPr>
            <a:endPar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pic>
        <p:nvPicPr>
          <p:cNvPr id="4" name="그림 3">
            <a:extLst>
              <a:ext uri="{FF2B5EF4-FFF2-40B4-BE49-F238E27FC236}">
                <a16:creationId xmlns:a16="http://schemas.microsoft.com/office/drawing/2014/main" id="{B2BFDC71-3797-4620-AA4B-2CB38DF81CE8}"/>
              </a:ext>
            </a:extLst>
          </p:cNvPr>
          <p:cNvPicPr>
            <a:picLocks noChangeAspect="1"/>
          </p:cNvPicPr>
          <p:nvPr/>
        </p:nvPicPr>
        <p:blipFill>
          <a:blip r:embed="rId3"/>
          <a:stretch>
            <a:fillRect/>
          </a:stretch>
        </p:blipFill>
        <p:spPr>
          <a:xfrm>
            <a:off x="311555" y="2132856"/>
            <a:ext cx="8436909" cy="2664287"/>
          </a:xfrm>
          <a:prstGeom prst="rect">
            <a:avLst/>
          </a:prstGeom>
        </p:spPr>
      </p:pic>
      <p:sp>
        <p:nvSpPr>
          <p:cNvPr id="10" name="직사각형 9">
            <a:extLst>
              <a:ext uri="{FF2B5EF4-FFF2-40B4-BE49-F238E27FC236}">
                <a16:creationId xmlns:a16="http://schemas.microsoft.com/office/drawing/2014/main" id="{29206222-BAD3-4AA1-A1CA-34BC71E1D960}"/>
              </a:ext>
            </a:extLst>
          </p:cNvPr>
          <p:cNvSpPr/>
          <p:nvPr/>
        </p:nvSpPr>
        <p:spPr>
          <a:xfrm>
            <a:off x="1929898" y="3645024"/>
            <a:ext cx="1994030"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237A69F-2518-46B2-9680-3AE4E9491EBE}"/>
              </a:ext>
            </a:extLst>
          </p:cNvPr>
          <p:cNvSpPr/>
          <p:nvPr/>
        </p:nvSpPr>
        <p:spPr>
          <a:xfrm>
            <a:off x="4234154" y="3645024"/>
            <a:ext cx="1994030"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C5E41135-D4B1-49D0-95AA-7175D8DF2451}"/>
              </a:ext>
            </a:extLst>
          </p:cNvPr>
          <p:cNvSpPr/>
          <p:nvPr/>
        </p:nvSpPr>
        <p:spPr>
          <a:xfrm>
            <a:off x="6516216" y="3645024"/>
            <a:ext cx="1994030" cy="36004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2235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rmAutofit/>
          </a:bodyPr>
          <a:lstStyle/>
          <a:p>
            <a:r>
              <a:rPr lang="en-US" sz="3200" dirty="0">
                <a:solidFill>
                  <a:srgbClr val="002060"/>
                </a:solidFill>
                <a:latin typeface="Tahoma" panose="020B0604030504040204" pitchFamily="34" charset="0"/>
                <a:ea typeface="Tahoma" panose="020B0604030504040204" pitchFamily="34" charset="0"/>
                <a:cs typeface="Tahoma" panose="020B0604030504040204" pitchFamily="34" charset="0"/>
              </a:rPr>
              <a:t>Introduction of a Policy</a:t>
            </a:r>
          </a:p>
        </p:txBody>
      </p:sp>
      <p:cxnSp>
        <p:nvCxnSpPr>
          <p:cNvPr id="13" name="직선 연결선 12">
            <a:extLst>
              <a:ext uri="{FF2B5EF4-FFF2-40B4-BE49-F238E27FC236}">
                <a16:creationId xmlns:a16="http://schemas.microsoft.com/office/drawing/2014/main" id="{CDF14B03-FB88-4211-BA2B-C1A41B36C0B7}"/>
              </a:ext>
            </a:extLst>
          </p:cNvPr>
          <p:cNvCxnSpPr/>
          <p:nvPr/>
        </p:nvCxnSpPr>
        <p:spPr>
          <a:xfrm>
            <a:off x="304800" y="762000"/>
            <a:ext cx="82996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F5BFE719-2FCD-4C71-BB0C-5295DE254972}"/>
              </a:ext>
            </a:extLst>
          </p:cNvPr>
          <p:cNvSpPr/>
          <p:nvPr/>
        </p:nvSpPr>
        <p:spPr>
          <a:xfrm>
            <a:off x="6516216" y="6158845"/>
            <a:ext cx="230425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rgbClr val="3131FF"/>
              </a:solidFill>
              <a:latin typeface="나눔고딕" panose="020D0604000000000000" pitchFamily="50" charset="-127"/>
              <a:ea typeface="나눔고딕" panose="020D0604000000000000" pitchFamily="50" charset="-127"/>
            </a:endParaRPr>
          </a:p>
        </p:txBody>
      </p:sp>
      <p:sp>
        <p:nvSpPr>
          <p:cNvPr id="3" name="Content Placeholder 2"/>
          <p:cNvSpPr>
            <a:spLocks noGrp="1"/>
          </p:cNvSpPr>
          <p:nvPr>
            <p:ph idx="1"/>
          </p:nvPr>
        </p:nvSpPr>
        <p:spPr>
          <a:xfrm>
            <a:off x="325604" y="1628800"/>
            <a:ext cx="5254508" cy="5112568"/>
          </a:xfrm>
        </p:spPr>
        <p:txBody>
          <a:bodyPr>
            <a:noAutofit/>
          </a:bodyPr>
          <a:lstStyle/>
          <a:p>
            <a:pPr>
              <a:lnSpc>
                <a:spcPct val="120000"/>
              </a:lnSpc>
            </a:pPr>
            <a:r>
              <a:rPr lang="en-US" altLang="ko-KR" sz="2000" dirty="0">
                <a:latin typeface="Tahoma" panose="020B0604030504040204" pitchFamily="34" charset="0"/>
                <a:ea typeface="Tahoma" panose="020B0604030504040204" pitchFamily="34" charset="0"/>
                <a:cs typeface="Tahoma" panose="020B0604030504040204" pitchFamily="34" charset="0"/>
              </a:rPr>
              <a:t>The newly elected superintendent put a strong drive on the policy after regional election on June 2014</a:t>
            </a:r>
          </a:p>
          <a:p>
            <a:pPr>
              <a:lnSpc>
                <a:spcPct val="120000"/>
              </a:lnSpc>
            </a:pPr>
            <a:r>
              <a:rPr lang="en-US" altLang="ko-KR" sz="2000" dirty="0">
                <a:latin typeface="Tahoma" panose="020B0604030504040204" pitchFamily="34" charset="0"/>
                <a:ea typeface="Tahoma" panose="020B0604030504040204" pitchFamily="34" charset="0"/>
                <a:cs typeface="Tahoma" panose="020B0604030504040204" pitchFamily="34" charset="0"/>
              </a:rPr>
              <a:t>Immediately delayed the school start time to 9 am from </a:t>
            </a:r>
            <a:r>
              <a:rPr lang="en-US" altLang="ko-KR" sz="2000" b="1" dirty="0">
                <a:latin typeface="Tahoma" panose="020B0604030504040204" pitchFamily="34" charset="0"/>
                <a:ea typeface="Tahoma" panose="020B0604030504040204" pitchFamily="34" charset="0"/>
                <a:cs typeface="Tahoma" panose="020B0604030504040204" pitchFamily="34" charset="0"/>
              </a:rPr>
              <a:t>2014 fall semester</a:t>
            </a:r>
          </a:p>
          <a:p>
            <a:pPr lvl="1">
              <a:lnSpc>
                <a:spcPct val="120000"/>
              </a:lnSpc>
            </a:pPr>
            <a:r>
              <a:rPr lang="en-US" altLang="ko-KR" sz="2000" dirty="0">
                <a:latin typeface="Tahoma" panose="020B0604030504040204" pitchFamily="34" charset="0"/>
                <a:ea typeface="Tahoma" panose="020B0604030504040204" pitchFamily="34" charset="0"/>
                <a:cs typeface="Tahoma" panose="020B0604030504040204" pitchFamily="34" charset="0"/>
              </a:rPr>
              <a:t>Average </a:t>
            </a:r>
            <a:r>
              <a:rPr lang="en-US" altLang="ko-KR" sz="2000" b="1" dirty="0">
                <a:latin typeface="Tahoma" panose="020B0604030504040204" pitchFamily="34" charset="0"/>
                <a:ea typeface="Tahoma" panose="020B0604030504040204" pitchFamily="34" charset="0"/>
                <a:cs typeface="Tahoma" panose="020B0604030504040204" pitchFamily="34" charset="0"/>
              </a:rPr>
              <a:t>delay of 45 minutes</a:t>
            </a:r>
          </a:p>
          <a:p>
            <a:pPr lvl="1">
              <a:lnSpc>
                <a:spcPct val="120000"/>
              </a:lnSpc>
            </a:pPr>
            <a:r>
              <a:rPr lang="en-US" altLang="ko-KR" sz="2000" dirty="0">
                <a:latin typeface="Tahoma" panose="020B0604030504040204" pitchFamily="34" charset="0"/>
                <a:ea typeface="Tahoma" panose="020B0604030504040204" pitchFamily="34" charset="0"/>
                <a:cs typeface="Tahoma" panose="020B0604030504040204" pitchFamily="34" charset="0"/>
              </a:rPr>
              <a:t>99.1% middle schools, 88.9% high schools adopted the policy as of 2015</a:t>
            </a:r>
          </a:p>
          <a:p>
            <a:pPr lvl="1">
              <a:lnSpc>
                <a:spcPct val="120000"/>
              </a:lnSpc>
            </a:pPr>
            <a:endParaRPr lang="en-US" altLang="ko-KR" sz="1000" dirty="0">
              <a:latin typeface="Tahoma" panose="020B0604030504040204" pitchFamily="34" charset="0"/>
              <a:ea typeface="Tahoma" panose="020B0604030504040204" pitchFamily="34" charset="0"/>
              <a:cs typeface="Tahoma" panose="020B0604030504040204" pitchFamily="34" charset="0"/>
            </a:endParaRPr>
          </a:p>
          <a:p>
            <a:pPr>
              <a:lnSpc>
                <a:spcPct val="120000"/>
              </a:lnSpc>
            </a:pPr>
            <a:endParaRPr lang="en-US" altLang="ko-KR" sz="1000" dirty="0">
              <a:latin typeface="Tahoma" panose="020B0604030504040204" pitchFamily="34" charset="0"/>
              <a:ea typeface="Tahoma" panose="020B0604030504040204" pitchFamily="34" charset="0"/>
              <a:cs typeface="Tahoma" panose="020B0604030504040204" pitchFamily="34" charset="0"/>
            </a:endParaRPr>
          </a:p>
          <a:p>
            <a:pPr>
              <a:lnSpc>
                <a:spcPct val="120000"/>
              </a:lnSpc>
            </a:pPr>
            <a:r>
              <a:rPr lang="en-US" altLang="ko-KR" sz="2000" dirty="0">
                <a:latin typeface="Tahoma" panose="020B0604030504040204" pitchFamily="34" charset="0"/>
                <a:ea typeface="Tahoma" panose="020B0604030504040204" pitchFamily="34" charset="0"/>
                <a:cs typeface="Tahoma" panose="020B0604030504040204" pitchFamily="34" charset="0"/>
              </a:rPr>
              <a:t>In contrast,</a:t>
            </a:r>
            <a:r>
              <a:rPr lang="ko-KR" altLang="en-US" sz="2000" dirty="0">
                <a:latin typeface="Tahoma" panose="020B0604030504040204" pitchFamily="34" charset="0"/>
                <a:ea typeface="나눔고딕" panose="020D0604000000000000" pitchFamily="50" charset="-127"/>
                <a:cs typeface="Tahoma" panose="020B0604030504040204" pitchFamily="34" charset="0"/>
              </a:rPr>
              <a:t> </a:t>
            </a:r>
            <a:r>
              <a:rPr lang="en-US" altLang="ko-KR" sz="2000" b="1" dirty="0">
                <a:solidFill>
                  <a:srgbClr val="0070C0"/>
                </a:solidFill>
                <a:latin typeface="Tahoma" panose="020B0604030504040204" pitchFamily="34" charset="0"/>
                <a:ea typeface="Tahoma" panose="020B0604030504040204" pitchFamily="34" charset="0"/>
                <a:cs typeface="Tahoma" panose="020B0604030504040204" pitchFamily="34" charset="0"/>
              </a:rPr>
              <a:t>Seoul</a:t>
            </a:r>
            <a:r>
              <a:rPr lang="en-US" altLang="ko-KR" sz="2000" b="1" dirty="0">
                <a:latin typeface="Tahoma" panose="020B0604030504040204" pitchFamily="34" charset="0"/>
                <a:ea typeface="Tahoma" panose="020B0604030504040204" pitchFamily="34" charset="0"/>
                <a:cs typeface="Tahoma" panose="020B0604030504040204" pitchFamily="34" charset="0"/>
              </a:rPr>
              <a:t> </a:t>
            </a:r>
            <a:r>
              <a:rPr lang="en-US" altLang="ko-KR" sz="2000" dirty="0">
                <a:latin typeface="Tahoma" panose="020B0604030504040204" pitchFamily="34" charset="0"/>
                <a:ea typeface="Tahoma" panose="020B0604030504040204" pitchFamily="34" charset="0"/>
                <a:cs typeface="Tahoma" panose="020B0604030504040204" pitchFamily="34" charset="0"/>
              </a:rPr>
              <a:t>did not prioritize the changes, and less than 4% of schools delayed school starting time in 2015</a:t>
            </a:r>
          </a:p>
          <a:p>
            <a:pPr>
              <a:lnSpc>
                <a:spcPct val="120000"/>
              </a:lnSpc>
            </a:pPr>
            <a:endParaRPr lang="en-US" altLang="ko-KR" sz="2000" dirty="0">
              <a:latin typeface="Tahoma" panose="020B0604030504040204" pitchFamily="34" charset="0"/>
              <a:ea typeface="Tahoma" panose="020B0604030504040204" pitchFamily="34" charset="0"/>
              <a:cs typeface="Tahoma" panose="020B0604030504040204" pitchFamily="34" charset="0"/>
            </a:endParaRPr>
          </a:p>
        </p:txBody>
      </p:sp>
      <p:sp>
        <p:nvSpPr>
          <p:cNvPr id="9" name="직사각형 8">
            <a:extLst>
              <a:ext uri="{FF2B5EF4-FFF2-40B4-BE49-F238E27FC236}">
                <a16:creationId xmlns:a16="http://schemas.microsoft.com/office/drawing/2014/main" id="{18D4402F-B34F-441F-BA0E-4FD46F3A191F}"/>
              </a:ext>
            </a:extLst>
          </p:cNvPr>
          <p:cNvSpPr/>
          <p:nvPr/>
        </p:nvSpPr>
        <p:spPr>
          <a:xfrm>
            <a:off x="395536" y="3392996"/>
            <a:ext cx="4536504" cy="294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Font typeface="Arial" panose="020B0604020202020204" pitchFamily="34" charset="0"/>
              <a:buChar char="•"/>
            </a:pPr>
            <a:endParaRPr lang="en-US" altLang="ko-KR" dirty="0">
              <a:solidFill>
                <a:schemeClr val="tx1"/>
              </a:solidFill>
              <a:latin typeface="Tahoma" panose="020B0604030504040204" pitchFamily="34" charset="0"/>
              <a:ea typeface="나눔고딕" panose="020D0604000000000000" pitchFamily="50" charset="-127"/>
              <a:cs typeface="Tahoma" panose="020B0604030504040204" pitchFamily="34" charset="0"/>
            </a:endParaRPr>
          </a:p>
        </p:txBody>
      </p:sp>
      <p:pic>
        <p:nvPicPr>
          <p:cNvPr id="8" name="그림 7">
            <a:extLst>
              <a:ext uri="{FF2B5EF4-FFF2-40B4-BE49-F238E27FC236}">
                <a16:creationId xmlns:a16="http://schemas.microsoft.com/office/drawing/2014/main" id="{5490ACCC-6A0D-4EA9-97A2-9818D1F03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262822"/>
            <a:ext cx="3851920" cy="3440269"/>
          </a:xfrm>
          <a:prstGeom prst="rect">
            <a:avLst/>
          </a:prstGeom>
        </p:spPr>
      </p:pic>
      <p:sp>
        <p:nvSpPr>
          <p:cNvPr id="5" name="TextBox 4"/>
          <p:cNvSpPr txBox="1"/>
          <p:nvPr/>
        </p:nvSpPr>
        <p:spPr>
          <a:xfrm>
            <a:off x="179512" y="980728"/>
            <a:ext cx="8208912" cy="461665"/>
          </a:xfrm>
          <a:prstGeom prst="rect">
            <a:avLst/>
          </a:prstGeom>
          <a:noFill/>
        </p:spPr>
        <p:txBody>
          <a:bodyPr wrap="square" rtlCol="0">
            <a:spAutoFit/>
          </a:bodyPr>
          <a:lstStyle/>
          <a:p>
            <a:r>
              <a:rPr lang="en-US" altLang="ko-KR" sz="2400" b="1" u="sng" dirty="0" err="1">
                <a:solidFill>
                  <a:srgbClr val="0070C0"/>
                </a:solidFill>
                <a:latin typeface="Tahoma" panose="020B0604030504040204" pitchFamily="34" charset="0"/>
                <a:ea typeface="Tahoma" panose="020B0604030504040204" pitchFamily="34" charset="0"/>
                <a:cs typeface="Tahoma" panose="020B0604030504040204" pitchFamily="34" charset="0"/>
              </a:rPr>
              <a:t>Gyeonggi</a:t>
            </a:r>
            <a:r>
              <a:rPr lang="en-US" altLang="ko-KR" sz="2400" b="1" u="sng" dirty="0">
                <a:solidFill>
                  <a:srgbClr val="0070C0"/>
                </a:solidFill>
                <a:latin typeface="Tahoma" panose="020B0604030504040204" pitchFamily="34" charset="0"/>
                <a:ea typeface="Tahoma" panose="020B0604030504040204" pitchFamily="34" charset="0"/>
                <a:cs typeface="Tahoma" panose="020B0604030504040204" pitchFamily="34" charset="0"/>
              </a:rPr>
              <a:t> 9 o’clock attendance policy</a:t>
            </a:r>
          </a:p>
        </p:txBody>
      </p:sp>
    </p:spTree>
    <p:extLst>
      <p:ext uri="{BB962C8B-B14F-4D97-AF65-F5344CB8AC3E}">
        <p14:creationId xmlns:p14="http://schemas.microsoft.com/office/powerpoint/2010/main" val="111127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9829</TotalTime>
  <Words>3138</Words>
  <Application>Microsoft Office PowerPoint</Application>
  <PresentationFormat>화면 슬라이드 쇼(4:3)</PresentationFormat>
  <Paragraphs>446</Paragraphs>
  <Slides>37</Slides>
  <Notes>29</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37</vt:i4>
      </vt:variant>
    </vt:vector>
  </HeadingPairs>
  <TitlesOfParts>
    <vt:vector size="47" baseType="lpstr">
      <vt:lpstr>Arial Unicode MS</vt:lpstr>
      <vt:lpstr>나눔고딕</vt:lpstr>
      <vt:lpstr>맑은 고딕</vt:lpstr>
      <vt:lpstr>Arial</vt:lpstr>
      <vt:lpstr>Calibri</vt:lpstr>
      <vt:lpstr>Cambria Math</vt:lpstr>
      <vt:lpstr>Tahoma</vt:lpstr>
      <vt:lpstr>Times New Roman</vt:lpstr>
      <vt:lpstr>Wingdings</vt:lpstr>
      <vt:lpstr>Office 테마</vt:lpstr>
      <vt:lpstr>PowerPoint 프레젠테이션</vt:lpstr>
      <vt:lpstr>Evaluating Educational Policies in South Korea</vt:lpstr>
      <vt:lpstr>PowerPoint 프레젠테이션</vt:lpstr>
      <vt:lpstr>  Motivation</vt:lpstr>
      <vt:lpstr>  Motivation</vt:lpstr>
      <vt:lpstr>  Motivation</vt:lpstr>
      <vt:lpstr>PowerPoint 프레젠테이션</vt:lpstr>
      <vt:lpstr>School Starting Time before the policy (Gyeonggi)</vt:lpstr>
      <vt:lpstr>Introduction of a Policy</vt:lpstr>
      <vt:lpstr>Time Schedule, Before and After</vt:lpstr>
      <vt:lpstr>Introduction of a policy</vt:lpstr>
      <vt:lpstr>  Research Question</vt:lpstr>
      <vt:lpstr> Data_KYRBS</vt:lpstr>
      <vt:lpstr> Descriptive Analysis_KYRBS</vt:lpstr>
      <vt:lpstr> Descriptive Analysis_KYRBS</vt:lpstr>
      <vt:lpstr> Data_Korea Media Panel</vt:lpstr>
      <vt:lpstr> Descriptive Analysis_Korea Media Panel</vt:lpstr>
      <vt:lpstr>Difference in Differences (DID) Estimation</vt:lpstr>
      <vt:lpstr> Estimation Strategy</vt:lpstr>
      <vt:lpstr> Result 1_Change in Sleep Behavior</vt:lpstr>
      <vt:lpstr> Result 2_Heterogeneity in Sleep Time</vt:lpstr>
      <vt:lpstr> Result 3_Heterogeneity for Other Activities</vt:lpstr>
      <vt:lpstr> Potential Mechanism 1_Parental Monitoring</vt:lpstr>
      <vt:lpstr> Potential Mechanism 2_Private Education </vt:lpstr>
      <vt:lpstr> Discussion</vt:lpstr>
      <vt:lpstr> Discussion</vt:lpstr>
      <vt:lpstr>PowerPoint 프레젠테이션</vt:lpstr>
      <vt:lpstr>PowerPoint 프레젠테이션</vt:lpstr>
      <vt:lpstr> Data_KYRBS</vt:lpstr>
      <vt:lpstr> Result 2_Socioeconomic Backgrounds of Students</vt:lpstr>
      <vt:lpstr> Result 1_Change in Physical and Mental Health</vt:lpstr>
      <vt:lpstr> Result 2_Impacts on Physical and Mental Health by SES</vt:lpstr>
      <vt:lpstr> Robustness Check_Leads and Lags</vt:lpstr>
      <vt:lpstr> Robustness Check_Leads and Lags</vt:lpstr>
      <vt:lpstr>Kim (2018)</vt:lpstr>
      <vt:lpstr>PowerPoint 프레젠테이션</vt:lpstr>
      <vt:lpstr>Jung (2018)</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Slides</dc:title>
  <dc:creator>embers</dc:creator>
  <cp:lastModifiedBy>jaesungc@o365.skku.edu</cp:lastModifiedBy>
  <cp:revision>1498</cp:revision>
  <cp:lastPrinted>2019-05-26T09:16:14Z</cp:lastPrinted>
  <dcterms:created xsi:type="dcterms:W3CDTF">2011-10-18T21:16:05Z</dcterms:created>
  <dcterms:modified xsi:type="dcterms:W3CDTF">2020-02-27T16:17:09Z</dcterms:modified>
</cp:coreProperties>
</file>